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20"/>
  </p:notesMasterIdLst>
  <p:sldIdLst>
    <p:sldId id="2113417253" r:id="rId5"/>
    <p:sldId id="257512" r:id="rId6"/>
    <p:sldId id="257535" r:id="rId7"/>
    <p:sldId id="257608" r:id="rId8"/>
    <p:sldId id="257513" r:id="rId9"/>
    <p:sldId id="257602" r:id="rId10"/>
    <p:sldId id="257604" r:id="rId11"/>
    <p:sldId id="257603" r:id="rId12"/>
    <p:sldId id="257601" r:id="rId13"/>
    <p:sldId id="257600" r:id="rId14"/>
    <p:sldId id="257522" r:id="rId15"/>
    <p:sldId id="257605" r:id="rId16"/>
    <p:sldId id="257606" r:id="rId17"/>
    <p:sldId id="257511" r:id="rId18"/>
    <p:sldId id="25760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orient="horz" pos="1344" userDrawn="1">
          <p15:clr>
            <a:srgbClr val="A4A3A4"/>
          </p15:clr>
        </p15:guide>
        <p15:guide id="3" pos="661" userDrawn="1">
          <p15:clr>
            <a:srgbClr val="A4A3A4"/>
          </p15:clr>
        </p15:guide>
        <p15:guide id="4" orient="horz" pos="208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therspoon, David" initials="WD" lastIdx="2" clrIdx="0">
    <p:extLst>
      <p:ext uri="{19B8F6BF-5375-455C-9EA6-DF929625EA0E}">
        <p15:presenceInfo xmlns:p15="http://schemas.microsoft.com/office/powerpoint/2012/main" userId="S-1-5-21-1476744049-2002414242-2091147243-63664" providerId="AD"/>
      </p:ext>
    </p:extLst>
  </p:cmAuthor>
  <p:cmAuthor id="2" name="Witherspoon, David" initials="WD [2]" lastIdx="2" clrIdx="1">
    <p:extLst>
      <p:ext uri="{19B8F6BF-5375-455C-9EA6-DF929625EA0E}">
        <p15:presenceInfo xmlns:p15="http://schemas.microsoft.com/office/powerpoint/2012/main" userId="S::david.witherspoon@honeywell.com::7374f2e4-8da5-41ba-b597-cbcead0b6e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3124"/>
    <a:srgbClr val="C10000"/>
    <a:srgbClr val="DB212E"/>
    <a:srgbClr val="707170"/>
    <a:srgbClr val="3F4040"/>
    <a:srgbClr val="3B3B3B"/>
    <a:srgbClr val="0480C8"/>
    <a:srgbClr val="DFE0E0"/>
    <a:srgbClr val="C9CBC9"/>
    <a:srgbClr val="1C98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BBA877-5F92-8111-6340-3217031D42A2}" v="16" dt="2021-08-23T20:08:29.037"/>
    <p1510:client id="{B1C5F561-F6A6-426A-A603-236CFEB43DA2}" v="1" dt="2021-08-23T20:15:22.697"/>
    <p1510:client id="{BAE68321-270D-E4D3-2AB9-1001527D4981}" v="3" dt="2021-09-06T03:19:01.4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108" d="100"/>
          <a:sy n="108" d="100"/>
        </p:scale>
        <p:origin x="678" y="102"/>
      </p:cViewPr>
      <p:guideLst>
        <p:guide orient="horz" pos="2208"/>
        <p:guide orient="horz" pos="1344"/>
        <p:guide pos="661"/>
        <p:guide orient="horz" pos="20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10-01T08:51:50.167" idx="1">
    <p:pos x="2242" y="3485"/>
    <p:text>Should we leave this since it is only our target and not a limitation externally?</p:text>
    <p:extLst>
      <p:ext uri="{C676402C-5697-4E1C-873F-D02D1690AC5C}">
        <p15:threadingInfo xmlns:p15="http://schemas.microsoft.com/office/powerpoint/2012/main" timeZoneBias="24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7C5BB5-0208-9246-85D3-4E5815F498B0}" type="datetimeFigureOut">
              <a:rPr lang="en-US" smtClean="0"/>
              <a:t>9/21/2021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6C3E06-AA4D-C243-AEBD-2FF64F6FC949}" type="slidenum">
              <a:rPr lang="en-US" smtClean="0"/>
              <a:t>‹#›</a:t>
            </a:fld>
            <a:endParaRPr lang="en-US"/>
          </a:p>
        </p:txBody>
      </p:sp>
    </p:spTree>
    <p:extLst>
      <p:ext uri="{BB962C8B-B14F-4D97-AF65-F5344CB8AC3E}">
        <p14:creationId xmlns:p14="http://schemas.microsoft.com/office/powerpoint/2010/main" val="3359830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a:p>
            <a:endParaRPr lang="en-US" b="0"/>
          </a:p>
          <a:p>
            <a:endParaRPr lang="en-US" b="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C3E06-AA4D-C243-AEBD-2FF64F6FC9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9506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0284F-7E88-4545-9BB2-221688BE3F3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51696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latin typeface="Arial" panose="020B0604020202020204" pitchFamily="34" charset="0"/>
                <a:cs typeface="Arial" panose="020B0604020202020204" pitchFamily="34" charset="0"/>
              </a:rPr>
              <a:t>Honeywell’s </a:t>
            </a:r>
            <a:r>
              <a:rPr lang="en-GB" sz="1200" b="0" err="1">
                <a:latin typeface="Arial" panose="020B0604020202020204" pitchFamily="34" charset="0"/>
                <a:cs typeface="Arial" panose="020B0604020202020204" pitchFamily="34" charset="0"/>
              </a:rPr>
              <a:t>SaMBa</a:t>
            </a:r>
            <a:r>
              <a:rPr lang="en-GB" sz="1200" b="0">
                <a:latin typeface="Arial" panose="020B0604020202020204" pitchFamily="34" charset="0"/>
                <a:cs typeface="Arial" panose="020B0604020202020204" pitchFamily="34" charset="0"/>
              </a:rPr>
              <a:t> dashboard was built from to meet the needs of Multi-site Small and Medium Building owners to have a portfolio level view of their estate and the need quickly identify any potential issues and get to the granular data and building control features that matter most – fast.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latin typeface="Arial" panose="020B0604020202020204" pitchFamily="34" charset="0"/>
                <a:cs typeface="Arial" panose="020B0604020202020204" pitchFamily="34" charset="0"/>
              </a:rPr>
              <a:t>The dashboard is set up to show relevant data with 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a:latin typeface="Arial" panose="020B0604020202020204" pitchFamily="34" charset="0"/>
                <a:cs typeface="Arial" panose="020B0604020202020204" pitchFamily="34" charset="0"/>
              </a:rPr>
              <a:t>Multi-Site management view – which gives the ability to quickly see all sites from one location – and a calendar access for portfolio scheduling.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latin typeface="Arial" panose="020B0604020202020204" pitchFamily="34" charset="0"/>
                <a:cs typeface="Arial" panose="020B0604020202020204" pitchFamily="34" charset="0"/>
              </a:rPr>
              <a:t>And portfolio overview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a:latin typeface="Arial" panose="020B0604020202020204" pitchFamily="34" charset="0"/>
                <a:cs typeface="Arial" panose="020B0604020202020204" pitchFamily="34" charset="0"/>
              </a:rPr>
              <a:t>Occupant Comfort indicator – at portfolio level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a:latin typeface="Arial" panose="020B0604020202020204" pitchFamily="34" charset="0"/>
                <a:cs typeface="Arial" panose="020B0604020202020204" pitchFamily="34" charset="0"/>
              </a:rPr>
              <a:t>Operational Productivity Key performance indicators showing overall Alarms and Energy scores as well as the worst performing sites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latin typeface="Arial" panose="020B0604020202020204" pitchFamily="34" charset="0"/>
                <a:cs typeface="Arial" panose="020B0604020202020204" pitchFamily="34" charset="0"/>
              </a:rPr>
              <a:t>Granular data and insights on each site can then be accessed from the dashboard as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236C3E06-AA4D-C243-AEBD-2FF64F6FC949}" type="slidenum">
              <a:rPr lang="en-US" smtClean="0"/>
              <a:t>11</a:t>
            </a:fld>
            <a:endParaRPr lang="en-US"/>
          </a:p>
        </p:txBody>
      </p:sp>
    </p:spTree>
    <p:extLst>
      <p:ext uri="{BB962C8B-B14F-4D97-AF65-F5344CB8AC3E}">
        <p14:creationId xmlns:p14="http://schemas.microsoft.com/office/powerpoint/2010/main" val="4041671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GB" sz="1200" kern="1200">
                <a:solidFill>
                  <a:schemeClr val="tx1"/>
                </a:solidFill>
                <a:effectLst/>
                <a:latin typeface="+mn-lt"/>
                <a:ea typeface="+mn-ea"/>
                <a:cs typeface="+mn-cs"/>
              </a:rPr>
              <a:t>Honeywell Small and Medium Building administrator will solve for the needs of facility managers in virtually all sector of activities.</a:t>
            </a:r>
          </a:p>
          <a:p>
            <a:r>
              <a:rPr lang="en-GB" sz="1200" kern="1200">
                <a:solidFill>
                  <a:schemeClr val="tx1"/>
                </a:solidFill>
                <a:effectLst/>
                <a:latin typeface="+mn-lt"/>
                <a:ea typeface="+mn-ea"/>
                <a:cs typeface="+mn-cs"/>
              </a:rPr>
              <a:t>But as the world trying to get back to a new normal step by step, in some sectors, the key priority has well and truly shifted towards delivering occupant comfort and bring people back into facilities that desperately need traffic in order to survive such as retail, convenience stores, groceries and restaurant.</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But also in facilities providing critical services to the communities, such as medical clinics, where people need the confidence and peace of mind that they can visit to ask for help whilst also keeping key workers like doctors and nurses safe so that they can carry on doing their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236C3E06-AA4D-C243-AEBD-2FF64F6FC949}" type="slidenum">
              <a:rPr lang="en-US" smtClean="0"/>
              <a:t>12</a:t>
            </a:fld>
            <a:endParaRPr lang="en-US"/>
          </a:p>
        </p:txBody>
      </p:sp>
    </p:spTree>
    <p:extLst>
      <p:ext uri="{BB962C8B-B14F-4D97-AF65-F5344CB8AC3E}">
        <p14:creationId xmlns:p14="http://schemas.microsoft.com/office/powerpoint/2010/main" val="1814969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So let us help you and as we start on this journey together, this is what you can expect from us as we work with you the deliver the best value and customer experience possible:</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#1 - Expert walkthrough and interviews with Key stake-holder of your team. Facilities, IT, Finance, and more. </a:t>
            </a:r>
          </a:p>
          <a:p>
            <a:r>
              <a:rPr lang="en-GB" sz="1200" kern="1200">
                <a:solidFill>
                  <a:schemeClr val="tx1"/>
                </a:solidFill>
                <a:effectLst/>
                <a:latin typeface="+mn-lt"/>
                <a:ea typeface="+mn-ea"/>
                <a:cs typeface="+mn-cs"/>
              </a:rPr>
              <a:t>#2 - Review, </a:t>
            </a:r>
            <a:r>
              <a:rPr lang="en-GB" sz="1200" kern="1200" err="1">
                <a:solidFill>
                  <a:schemeClr val="tx1"/>
                </a:solidFill>
                <a:effectLst/>
                <a:latin typeface="+mn-lt"/>
                <a:ea typeface="+mn-ea"/>
                <a:cs typeface="+mn-cs"/>
              </a:rPr>
              <a:t>analyze</a:t>
            </a:r>
            <a:r>
              <a:rPr lang="en-GB" sz="1200" kern="1200">
                <a:solidFill>
                  <a:schemeClr val="tx1"/>
                </a:solidFill>
                <a:effectLst/>
                <a:latin typeface="+mn-lt"/>
                <a:ea typeface="+mn-ea"/>
                <a:cs typeface="+mn-cs"/>
              </a:rPr>
              <a:t>, and validate current policies and standard and processes in place</a:t>
            </a:r>
          </a:p>
          <a:p>
            <a:r>
              <a:rPr lang="en-GB" sz="1200" kern="1200">
                <a:solidFill>
                  <a:schemeClr val="tx1"/>
                </a:solidFill>
                <a:effectLst/>
                <a:latin typeface="+mn-lt"/>
                <a:ea typeface="+mn-ea"/>
                <a:cs typeface="+mn-cs"/>
              </a:rPr>
              <a:t>#3 - Issue a recommendations report, complete with challenges, opportunities, dependencies, and an action plan </a:t>
            </a:r>
          </a:p>
          <a:p>
            <a:r>
              <a:rPr lang="en-GB" sz="1200" kern="1200">
                <a:solidFill>
                  <a:schemeClr val="tx1"/>
                </a:solidFill>
                <a:effectLst/>
                <a:latin typeface="+mn-lt"/>
                <a:ea typeface="+mn-ea"/>
                <a:cs typeface="+mn-cs"/>
              </a:rPr>
              <a:t>#4 - Rank the solutions during a co-ideation session, prioritized by criticality, speed, quality, and impact of implementation  </a:t>
            </a:r>
          </a:p>
          <a:p>
            <a:r>
              <a:rPr lang="en-GB" sz="1200" kern="1200">
                <a:solidFill>
                  <a:schemeClr val="tx1"/>
                </a:solidFill>
                <a:effectLst/>
                <a:latin typeface="+mn-lt"/>
                <a:ea typeface="+mn-ea"/>
                <a:cs typeface="+mn-cs"/>
              </a:rPr>
              <a:t>#5 - Detailed proposal outlining discrete point solutions, timelines, costs and a proposal to digitize and communicate key building / occupant metrics</a:t>
            </a:r>
          </a:p>
          <a:p>
            <a:endParaRPr lang="en-US"/>
          </a:p>
        </p:txBody>
      </p:sp>
      <p:sp>
        <p:nvSpPr>
          <p:cNvPr id="4" name="Slide Number Placeholder 3"/>
          <p:cNvSpPr>
            <a:spLocks noGrp="1"/>
          </p:cNvSpPr>
          <p:nvPr>
            <p:ph type="sldNum" sz="quarter" idx="5"/>
          </p:nvPr>
        </p:nvSpPr>
        <p:spPr/>
        <p:txBody>
          <a:bodyPr/>
          <a:lstStyle/>
          <a:p>
            <a:fld id="{236C3E06-AA4D-C243-AEBD-2FF64F6FC949}" type="slidenum">
              <a:rPr lang="en-US" smtClean="0"/>
              <a:t>13</a:t>
            </a:fld>
            <a:endParaRPr lang="en-US"/>
          </a:p>
        </p:txBody>
      </p:sp>
    </p:spTree>
    <p:extLst>
      <p:ext uri="{BB962C8B-B14F-4D97-AF65-F5344CB8AC3E}">
        <p14:creationId xmlns:p14="http://schemas.microsoft.com/office/powerpoint/2010/main" val="3259800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why Honeywell </a:t>
            </a:r>
            <a:r>
              <a:rPr lang="en-GB" err="1"/>
              <a:t>SaMBa</a:t>
            </a:r>
            <a:r>
              <a:rPr lang="en-GB"/>
              <a:t>?</a:t>
            </a:r>
          </a:p>
          <a:p>
            <a:endParaRPr lang="en-GB"/>
          </a:p>
          <a:p>
            <a:pPr marL="171450" indent="-171450">
              <a:buFont typeface="Arial" panose="020B0604020202020204" pitchFamily="34" charset="0"/>
              <a:buChar char="•"/>
            </a:pPr>
            <a:r>
              <a:rPr lang="en-GB"/>
              <a:t>A solution developed to meet the need of facility managers with small and medium multi-sites portfolios at a return on investment that makes sense.</a:t>
            </a:r>
          </a:p>
          <a:p>
            <a:pPr marL="171450" indent="-171450">
              <a:buFont typeface="Arial" panose="020B0604020202020204" pitchFamily="34" charset="0"/>
              <a:buChar char="•"/>
            </a:pPr>
            <a:r>
              <a:rPr lang="en-GB"/>
              <a:t>A solution that will deliver business benefits to customers everywhere, whatever their sector of activity.</a:t>
            </a:r>
          </a:p>
          <a:p>
            <a:pPr marL="171450" indent="-171450">
              <a:buFont typeface="Arial" panose="020B0604020202020204" pitchFamily="34" charset="0"/>
              <a:buChar char="•"/>
            </a:pPr>
            <a:r>
              <a:rPr lang="en-GB"/>
              <a:t>From 10’s of buildings to 1000’s buildings</a:t>
            </a:r>
          </a:p>
          <a:p>
            <a:endParaRPr lang="en-GB"/>
          </a:p>
          <a:p>
            <a:r>
              <a:rPr lang="en-GB"/>
              <a:t>Honeywell provides a proven expertise with a global reach – Let us help you to your goals!</a:t>
            </a:r>
          </a:p>
          <a:p>
            <a:endParaRPr lang="en-US"/>
          </a:p>
          <a:p>
            <a:endParaRPr lang="en-US"/>
          </a:p>
        </p:txBody>
      </p:sp>
      <p:sp>
        <p:nvSpPr>
          <p:cNvPr id="4" name="Slide Number Placeholder 3"/>
          <p:cNvSpPr>
            <a:spLocks noGrp="1"/>
          </p:cNvSpPr>
          <p:nvPr>
            <p:ph type="sldNum" sz="quarter" idx="5"/>
          </p:nvPr>
        </p:nvSpPr>
        <p:spPr/>
        <p:txBody>
          <a:bodyPr/>
          <a:lstStyle/>
          <a:p>
            <a:fld id="{236C3E06-AA4D-C243-AEBD-2FF64F6FC949}" type="slidenum">
              <a:rPr lang="en-US" smtClean="0"/>
              <a:t>14</a:t>
            </a:fld>
            <a:endParaRPr lang="en-US"/>
          </a:p>
        </p:txBody>
      </p:sp>
    </p:spTree>
    <p:extLst>
      <p:ext uri="{BB962C8B-B14F-4D97-AF65-F5344CB8AC3E}">
        <p14:creationId xmlns:p14="http://schemas.microsoft.com/office/powerpoint/2010/main" val="2862065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Thank you</a:t>
            </a:r>
          </a:p>
          <a:p>
            <a:r>
              <a:rPr lang="en-GB"/>
              <a:t>I hope that you have found this introduction to Honeywell Small and Medium Business Administrator or interest and that we can work together to see what value we can deliver to your business.</a:t>
            </a:r>
          </a:p>
        </p:txBody>
      </p:sp>
      <p:sp>
        <p:nvSpPr>
          <p:cNvPr id="4" name="Slide Number Placeholder 3"/>
          <p:cNvSpPr>
            <a:spLocks noGrp="1"/>
          </p:cNvSpPr>
          <p:nvPr>
            <p:ph type="sldNum" sz="quarter" idx="5"/>
          </p:nvPr>
        </p:nvSpPr>
        <p:spPr/>
        <p:txBody>
          <a:bodyPr/>
          <a:lstStyle/>
          <a:p>
            <a:fld id="{236C3E06-AA4D-C243-AEBD-2FF64F6FC949}" type="slidenum">
              <a:rPr lang="en-US" smtClean="0"/>
              <a:t>15</a:t>
            </a:fld>
            <a:endParaRPr lang="en-US"/>
          </a:p>
        </p:txBody>
      </p:sp>
    </p:spTree>
    <p:extLst>
      <p:ext uri="{BB962C8B-B14F-4D97-AF65-F5344CB8AC3E}">
        <p14:creationId xmlns:p14="http://schemas.microsoft.com/office/powerpoint/2010/main" val="1975315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With Honeywell solutions in more than 10 million buildings and facilities worldwide, we understand the challenges of managing commercial buildings whether those buildings or facilities are Airports, hospitals, industrials, hotels and so on – </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At Honeywell we are experts in driving: CONNECTIVITY, PRODUCTIVITY, EFFICIENCY, SECURITY, AND SAFETY! And enable integration with any building system.</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With a large portfolio of building control and automation solutions, and with over 32,000 partners worldwide, we can bring those solutions to you were ever you are.</a:t>
            </a:r>
          </a:p>
          <a:p>
            <a:endParaRPr lang="en-GB" sz="1200">
              <a:solidFill>
                <a:schemeClr val="bg1"/>
              </a:solidFill>
            </a:endParaRP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Classification: Honeywell Internal</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0284F-7E88-4545-9BB2-221688BE3F3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10906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At Honeywell, we constantly talk to facility Managers and property owners and understand their daily challenges to manage a portfolio of buildings and deliver </a:t>
            </a:r>
          </a:p>
          <a:p>
            <a:pPr marL="171450" indent="-171450">
              <a:buFont typeface="Arial" panose="020B0604020202020204" pitchFamily="34" charset="0"/>
              <a:buChar char="•"/>
            </a:pPr>
            <a:r>
              <a:rPr lang="en-GB" sz="1200" kern="1200">
                <a:solidFill>
                  <a:schemeClr val="tx1"/>
                </a:solidFill>
                <a:effectLst/>
                <a:latin typeface="+mn-lt"/>
                <a:ea typeface="+mn-ea"/>
                <a:cs typeface="+mn-cs"/>
              </a:rPr>
              <a:t> </a:t>
            </a:r>
          </a:p>
          <a:p>
            <a:pPr marL="171450" lvl="0" indent="-171450">
              <a:buFont typeface="Arial" panose="020B0604020202020204" pitchFamily="34" charset="0"/>
              <a:buChar char="•"/>
            </a:pPr>
            <a:r>
              <a:rPr lang="en-GB" sz="1200" kern="1200">
                <a:solidFill>
                  <a:schemeClr val="tx1"/>
                </a:solidFill>
                <a:effectLst/>
                <a:latin typeface="+mn-lt"/>
                <a:ea typeface="+mn-ea"/>
                <a:cs typeface="+mn-cs"/>
              </a:rPr>
              <a:t>Increased occupant comfort and experience</a:t>
            </a:r>
          </a:p>
          <a:p>
            <a:pPr marL="171450" lvl="0" indent="-171450">
              <a:buFont typeface="Arial" panose="020B0604020202020204" pitchFamily="34" charset="0"/>
              <a:buChar char="•"/>
            </a:pPr>
            <a:r>
              <a:rPr lang="en-GB" sz="1200" kern="1200">
                <a:solidFill>
                  <a:schemeClr val="tx1"/>
                </a:solidFill>
                <a:effectLst/>
                <a:latin typeface="+mn-lt"/>
                <a:ea typeface="+mn-ea"/>
                <a:cs typeface="+mn-cs"/>
              </a:rPr>
              <a:t>Increased Operational and energy Efficiency</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And lets face it, at the best of time, those challenges can feel that they are stretching! But 2020 has added a whole new set of complexity and has been a rough year.</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Challenges have not changed, however, the increased complexity brought in by the need to keep businesses running in those unprecedented times has meant that priorities have shifted and the plans that where agreed have had to change and evolve, multiple times in some cases and often at very short notice – requiring business owners and facility managers to operate with a high level of flexibility and agility.</a:t>
            </a:r>
          </a:p>
          <a:p>
            <a:endParaRPr lang="en-US"/>
          </a:p>
        </p:txBody>
      </p:sp>
      <p:sp>
        <p:nvSpPr>
          <p:cNvPr id="4" name="Slide Number Placeholder 3"/>
          <p:cNvSpPr>
            <a:spLocks noGrp="1"/>
          </p:cNvSpPr>
          <p:nvPr>
            <p:ph type="sldNum" sz="quarter" idx="5"/>
          </p:nvPr>
        </p:nvSpPr>
        <p:spPr/>
        <p:txBody>
          <a:bodyPr/>
          <a:lstStyle/>
          <a:p>
            <a:fld id="{236C3E06-AA4D-C243-AEBD-2FF64F6FC949}" type="slidenum">
              <a:rPr lang="en-US" smtClean="0"/>
              <a:t>3</a:t>
            </a:fld>
            <a:endParaRPr lang="en-US"/>
          </a:p>
        </p:txBody>
      </p:sp>
    </p:spTree>
    <p:extLst>
      <p:ext uri="{BB962C8B-B14F-4D97-AF65-F5344CB8AC3E}">
        <p14:creationId xmlns:p14="http://schemas.microsoft.com/office/powerpoint/2010/main" val="523558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Whilst in larger facilities, proven Building Management Solutions are available to help with those challenges.</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For facility Managers with multi-site enterprise portfolio made up small and Medium sized commercial buildings those same solutions are very often requiring investments that are too high to meet Return and investment and financial expectations.</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So why do the big guys with all the money get all the good stuff!!?</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Well, not anymore</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Introducing Honeywell Small and Medium Buildings Administrator, powered by Honeywell forge.</a:t>
            </a:r>
          </a:p>
          <a:p>
            <a:r>
              <a:rPr lang="en-GB" sz="1200" kern="1200">
                <a:solidFill>
                  <a:schemeClr val="tx1"/>
                </a:solidFill>
                <a:effectLst/>
                <a:latin typeface="+mn-lt"/>
                <a:ea typeface="+mn-ea"/>
                <a:cs typeface="+mn-cs"/>
              </a:rPr>
              <a:t>An affordable, cloud-based solution packed with features and designed to scale with your organization.</a:t>
            </a:r>
          </a:p>
          <a:p>
            <a:r>
              <a:rPr lang="en-GB" sz="1200" kern="1200">
                <a:solidFill>
                  <a:schemeClr val="tx1"/>
                </a:solidFill>
                <a:effectLst/>
                <a:latin typeface="+mn-lt"/>
                <a:ea typeface="+mn-ea"/>
                <a:cs typeface="+mn-cs"/>
              </a:rPr>
              <a:t>With minimum upfront costs you can connect, Manage and automate your facilities infrastructure, view all your data and insights in one single dashboard and get the peace of mind that you can now manage and control all your facilities, remotely and efficiently.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0284F-7E88-4545-9BB2-221688BE3F3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36717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Honeywell </a:t>
            </a:r>
            <a:r>
              <a:rPr lang="en-GB" sz="1200" kern="1200" err="1">
                <a:solidFill>
                  <a:schemeClr val="tx1"/>
                </a:solidFill>
                <a:effectLst/>
                <a:latin typeface="+mn-lt"/>
                <a:ea typeface="+mn-ea"/>
                <a:cs typeface="+mn-cs"/>
              </a:rPr>
              <a:t>SaMBa</a:t>
            </a:r>
            <a:r>
              <a:rPr lang="en-GB" sz="1200" kern="1200">
                <a:solidFill>
                  <a:schemeClr val="tx1"/>
                </a:solidFill>
                <a:effectLst/>
                <a:latin typeface="+mn-lt"/>
                <a:ea typeface="+mn-ea"/>
                <a:cs typeface="+mn-cs"/>
              </a:rPr>
              <a:t>, which is short for small and medium buildings administrator, offers you the tools that you need to achieve your goals and was built from the ground up to drive Occupant comfort, Operational and Energy Productivity and multi-site portfolio Management across the many buildings that you have</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Lets look at some of the unique Honeywell </a:t>
            </a:r>
            <a:r>
              <a:rPr lang="en-GB" sz="1200" kern="1200" err="1">
                <a:solidFill>
                  <a:schemeClr val="tx1"/>
                </a:solidFill>
                <a:effectLst/>
                <a:latin typeface="+mn-lt"/>
                <a:ea typeface="+mn-ea"/>
                <a:cs typeface="+mn-cs"/>
              </a:rPr>
              <a:t>SaMBa</a:t>
            </a:r>
            <a:r>
              <a:rPr lang="en-GB" sz="1200" kern="1200">
                <a:solidFill>
                  <a:schemeClr val="tx1"/>
                </a:solidFill>
                <a:effectLst/>
                <a:latin typeface="+mn-lt"/>
                <a:ea typeface="+mn-ea"/>
                <a:cs typeface="+mn-cs"/>
              </a:rPr>
              <a:t> features and benefits in a bit more details</a:t>
            </a:r>
          </a:p>
        </p:txBody>
      </p:sp>
      <p:sp>
        <p:nvSpPr>
          <p:cNvPr id="4" name="Slide Number Placeholder 3"/>
          <p:cNvSpPr>
            <a:spLocks noGrp="1"/>
          </p:cNvSpPr>
          <p:nvPr>
            <p:ph type="sldNum" sz="quarter" idx="5"/>
          </p:nvPr>
        </p:nvSpPr>
        <p:spPr/>
        <p:txBody>
          <a:bodyPr/>
          <a:lstStyle/>
          <a:p>
            <a:fld id="{236C3E06-AA4D-C243-AEBD-2FF64F6FC949}" type="slidenum">
              <a:rPr lang="en-US" smtClean="0"/>
              <a:t>5</a:t>
            </a:fld>
            <a:endParaRPr lang="en-US"/>
          </a:p>
        </p:txBody>
      </p:sp>
    </p:spTree>
    <p:extLst>
      <p:ext uri="{BB962C8B-B14F-4D97-AF65-F5344CB8AC3E}">
        <p14:creationId xmlns:p14="http://schemas.microsoft.com/office/powerpoint/2010/main" val="983020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start with Occupant comfort –</a:t>
            </a:r>
          </a:p>
          <a:p>
            <a:r>
              <a:rPr lang="en-GB"/>
              <a:t>A comfortable environment makes for returning customers and happy, more productive employees.</a:t>
            </a:r>
          </a:p>
          <a:p>
            <a:endParaRPr lang="en-GB"/>
          </a:p>
          <a:p>
            <a:r>
              <a:rPr lang="en-GB"/>
              <a:t>At this point in time this will be top of mind for all facility and property managers - As you want to give your customers, employees and occupants the confidence that when they are in your facility they are in a safe and comfortable environment</a:t>
            </a:r>
          </a:p>
          <a:p>
            <a:endParaRPr lang="en-GB"/>
          </a:p>
          <a:p>
            <a:r>
              <a:rPr lang="en-GB"/>
              <a:t>This requires you to be able to control building conditions and with Honeywell </a:t>
            </a:r>
            <a:r>
              <a:rPr lang="en-GB" err="1"/>
              <a:t>SaMBa</a:t>
            </a:r>
            <a:r>
              <a:rPr lang="en-GB"/>
              <a:t> you are in control and will get the optimum uptime from your infrastructures from wherever you are:</a:t>
            </a:r>
          </a:p>
          <a:p>
            <a:pPr marL="171450" indent="-171450">
              <a:buFont typeface="Arial" panose="020B0604020202020204" pitchFamily="34" charset="0"/>
              <a:buChar char="•"/>
            </a:pPr>
            <a:r>
              <a:rPr lang="en-GB"/>
              <a:t>From Monitoring and controlling comfort parameters in each area of your buildings, as well as indoor air quality</a:t>
            </a:r>
          </a:p>
          <a:p>
            <a:pPr marL="171450" indent="-171450">
              <a:buFont typeface="Arial" panose="020B0604020202020204" pitchFamily="34" charset="0"/>
              <a:buChar char="•"/>
            </a:pPr>
            <a:r>
              <a:rPr lang="en-GB"/>
              <a:t>To be able to visualise comfort level, using a comfort index based on </a:t>
            </a:r>
            <a:r>
              <a:rPr lang="en-GB" err="1"/>
              <a:t>Ashrea</a:t>
            </a:r>
            <a:r>
              <a:rPr lang="en-GB"/>
              <a:t> standard, for quick view of potential problem area or building or to Benchmark each area and facilities against each other’s to leverage best practice</a:t>
            </a:r>
          </a:p>
          <a:p>
            <a:endParaRPr lang="en-GB"/>
          </a:p>
        </p:txBody>
      </p:sp>
      <p:sp>
        <p:nvSpPr>
          <p:cNvPr id="4" name="Slide Number Placeholder 3"/>
          <p:cNvSpPr>
            <a:spLocks noGrp="1"/>
          </p:cNvSpPr>
          <p:nvPr>
            <p:ph type="sldNum" sz="quarter" idx="5"/>
          </p:nvPr>
        </p:nvSpPr>
        <p:spPr/>
        <p:txBody>
          <a:bodyPr/>
          <a:lstStyle/>
          <a:p>
            <a:fld id="{236C3E06-AA4D-C243-AEBD-2FF64F6FC949}" type="slidenum">
              <a:rPr lang="en-US" smtClean="0"/>
              <a:t>6</a:t>
            </a:fld>
            <a:endParaRPr lang="en-US"/>
          </a:p>
        </p:txBody>
      </p:sp>
    </p:spTree>
    <p:extLst>
      <p:ext uri="{BB962C8B-B14F-4D97-AF65-F5344CB8AC3E}">
        <p14:creationId xmlns:p14="http://schemas.microsoft.com/office/powerpoint/2010/main" val="540235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ability to view data and insights for your facilities in one easy to use dashboard, will help you optimise operational and Energy Productivity – by minimizing downtimes and identify opportunities to lower operating costs.</a:t>
            </a:r>
          </a:p>
          <a:p>
            <a:endParaRPr lang="en-GB"/>
          </a:p>
          <a:p>
            <a:pPr marL="171450" indent="-171450">
              <a:buFont typeface="Arial" panose="020B0604020202020204" pitchFamily="34" charset="0"/>
              <a:buChar char="•"/>
            </a:pPr>
            <a:r>
              <a:rPr lang="en-GB"/>
              <a:t>From an unobtrusive installation and simple maintenance that minimise disruptions and support ongoing business continuity.</a:t>
            </a:r>
          </a:p>
          <a:p>
            <a:pPr marL="171450" indent="-171450">
              <a:buFont typeface="Arial" panose="020B0604020202020204" pitchFamily="34" charset="0"/>
              <a:buChar char="•"/>
            </a:pPr>
            <a:r>
              <a:rPr lang="en-GB"/>
              <a:t>To remote monitoring and intelligent alarm management help prevent unexpected breakage, damage and downtime – keeping you open for business.</a:t>
            </a:r>
          </a:p>
          <a:p>
            <a:pPr marL="171450" indent="-171450">
              <a:buFont typeface="Arial" panose="020B0604020202020204" pitchFamily="34" charset="0"/>
              <a:buChar char="•"/>
            </a:pPr>
            <a:r>
              <a:rPr lang="en-GB"/>
              <a:t>Manage energy and deliver improvement in sustainability and carbon emissions reduction</a:t>
            </a:r>
          </a:p>
          <a:p>
            <a:pPr marL="171450" indent="-171450">
              <a:buFont typeface="Arial" panose="020B0604020202020204" pitchFamily="34" charset="0"/>
              <a:buChar char="•"/>
            </a:pPr>
            <a:r>
              <a:rPr lang="en-GB"/>
              <a:t>And an Intuitive dashboards showing alerts and trends means you can continuously further optimize operational efficiencies.</a:t>
            </a:r>
          </a:p>
          <a:p>
            <a:endParaRPr lang="en-GB"/>
          </a:p>
          <a:p>
            <a:endParaRPr lang="en-GB"/>
          </a:p>
          <a:p>
            <a:endParaRPr lang="en-GB"/>
          </a:p>
          <a:p>
            <a:r>
              <a:rPr lang="en-GB"/>
              <a:t>Lets take temperature as an example: </a:t>
            </a:r>
          </a:p>
          <a:p>
            <a:endParaRPr lang="en-GB"/>
          </a:p>
          <a:p>
            <a:pPr marL="171450" indent="-171450">
              <a:buFont typeface="Arial" panose="020B0604020202020204" pitchFamily="34" charset="0"/>
              <a:buChar char="•"/>
            </a:pPr>
            <a:r>
              <a:rPr lang="en-GB"/>
              <a:t>Manage energy consumption and scheduling by setting thermostats to heat up a building or a zone within a that building to a certain temperature, and only when required</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Intelligent alarm management lets you receive alerts if and when temperatures fall outside your set of parameters – and identify any increase in energy consumption if that temperature is too high or any potential downtime if the temperature falls below parameters – with can indicate potential equipment failure or risk of failure, and give you an opportunity and time to mitigate any risks, which depending on your vertical could be tenant complaints in an office building or losing potential trade and revenues in a grocery or restaurant, if patrons are not comfortable enough to stay.</a:t>
            </a:r>
          </a:p>
        </p:txBody>
      </p:sp>
      <p:sp>
        <p:nvSpPr>
          <p:cNvPr id="4" name="Slide Number Placeholder 3"/>
          <p:cNvSpPr>
            <a:spLocks noGrp="1"/>
          </p:cNvSpPr>
          <p:nvPr>
            <p:ph type="sldNum" sz="quarter" idx="5"/>
          </p:nvPr>
        </p:nvSpPr>
        <p:spPr/>
        <p:txBody>
          <a:bodyPr/>
          <a:lstStyle/>
          <a:p>
            <a:fld id="{236C3E06-AA4D-C243-AEBD-2FF64F6FC949}" type="slidenum">
              <a:rPr lang="en-US" smtClean="0"/>
              <a:t>7</a:t>
            </a:fld>
            <a:endParaRPr lang="en-US"/>
          </a:p>
        </p:txBody>
      </p:sp>
    </p:spTree>
    <p:extLst>
      <p:ext uri="{BB962C8B-B14F-4D97-AF65-F5344CB8AC3E}">
        <p14:creationId xmlns:p14="http://schemas.microsoft.com/office/powerpoint/2010/main" val="2280690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Honeywell Small and Medium Building Administered is designed to deliver that multi-site, enterprise level experience but with a return on investment and features that will make sense to you</a:t>
            </a:r>
          </a:p>
          <a:p>
            <a:endParaRPr lang="en-GB"/>
          </a:p>
          <a:p>
            <a:r>
              <a:rPr lang="en-GB"/>
              <a:t>•	Intuitive and Easy-to-use central management platform</a:t>
            </a:r>
          </a:p>
          <a:p>
            <a:r>
              <a:rPr lang="en-GB"/>
              <a:t>•	Remote and secured access</a:t>
            </a:r>
          </a:p>
          <a:p>
            <a:r>
              <a:rPr lang="en-GB"/>
              <a:t>•	A modular solution that is scalable from ten’s to thousands of sites and is flexible enough to grow with your business</a:t>
            </a:r>
          </a:p>
          <a:p>
            <a:endParaRPr lang="en-GB"/>
          </a:p>
          <a:p>
            <a:r>
              <a:rPr lang="en-GB"/>
              <a:t>All this with the highest level of cyber security that you can expect from a Honeywell solution, built in from the beginning.</a:t>
            </a:r>
          </a:p>
          <a:p>
            <a:endParaRPr lang="en-GB"/>
          </a:p>
          <a:p>
            <a:r>
              <a:rPr lang="en-GB"/>
              <a:t>Honeywell makes is simple</a:t>
            </a:r>
          </a:p>
        </p:txBody>
      </p:sp>
      <p:sp>
        <p:nvSpPr>
          <p:cNvPr id="4" name="Slide Number Placeholder 3"/>
          <p:cNvSpPr>
            <a:spLocks noGrp="1"/>
          </p:cNvSpPr>
          <p:nvPr>
            <p:ph type="sldNum" sz="quarter" idx="5"/>
          </p:nvPr>
        </p:nvSpPr>
        <p:spPr/>
        <p:txBody>
          <a:bodyPr/>
          <a:lstStyle/>
          <a:p>
            <a:fld id="{236C3E06-AA4D-C243-AEBD-2FF64F6FC949}" type="slidenum">
              <a:rPr lang="en-US" smtClean="0"/>
              <a:t>8</a:t>
            </a:fld>
            <a:endParaRPr lang="en-US"/>
          </a:p>
        </p:txBody>
      </p:sp>
    </p:spTree>
    <p:extLst>
      <p:ext uri="{BB962C8B-B14F-4D97-AF65-F5344CB8AC3E}">
        <p14:creationId xmlns:p14="http://schemas.microsoft.com/office/powerpoint/2010/main" val="782655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 matter your sector of activity and your needs, Honeywell Small and Medium Building Administrator will help you deliver value to your business when it comes to Occupant comfort, Operational productivity and Multi-site portfolio Management</a:t>
            </a:r>
          </a:p>
          <a:p>
            <a:endParaRPr lang="en-GB"/>
          </a:p>
          <a:p>
            <a:pPr marL="171450" indent="-171450">
              <a:buFont typeface="Arial" panose="020B0604020202020204" pitchFamily="34" charset="0"/>
              <a:buChar char="•"/>
            </a:pPr>
            <a:r>
              <a:rPr lang="en-GB"/>
              <a:t>From a government and office buildings where occupant comfort means increased employee productivity, to a retail environment where comfort means returning shoppers spending more time in your store</a:t>
            </a:r>
          </a:p>
          <a:p>
            <a:pPr marL="171450" indent="-171450">
              <a:buFont typeface="Arial" panose="020B0604020202020204" pitchFamily="34" charset="0"/>
              <a:buChar char="•"/>
            </a:pPr>
            <a:r>
              <a:rPr lang="en-GB"/>
              <a:t>A restaurants where efficiency means increased uptime and the ability to serve more customers to a medical clinic where energy management and risk mitigation mean less refrigeration units downtimes leading to less waste of expensive drugs and medication</a:t>
            </a:r>
          </a:p>
          <a:p>
            <a:pPr marL="171450" indent="-171450">
              <a:buFont typeface="Arial" panose="020B0604020202020204" pitchFamily="34" charset="0"/>
              <a:buChar char="•"/>
            </a:pPr>
            <a:r>
              <a:rPr lang="en-GB"/>
              <a:t>To a school or university managing a few buildings on one campus to a facility manager with a portfolio of convenience stores located in different regions or even geographies, where portfolio management means still be able to deliver great benefits to your customers remotely.</a:t>
            </a:r>
          </a:p>
          <a:p>
            <a:endParaRPr lang="en-US"/>
          </a:p>
          <a:p>
            <a:r>
              <a:rPr lang="en-US"/>
              <a:t>Honeywell is there, ready to meet your goals with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0284F-7E88-4545-9BB2-221688BE3F3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696691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 Pic Ligh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1409700"/>
            <a:ext cx="8382000" cy="2019300"/>
          </a:xfrm>
        </p:spPr>
        <p:txBody>
          <a:bodyPr tIns="0" anchor="t"/>
          <a:lstStyle>
            <a:lvl1pPr algn="l">
              <a:lnSpc>
                <a:spcPct val="80000"/>
              </a:lnSpc>
              <a:defRPr sz="4400" b="0"/>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0" y="3848100"/>
            <a:ext cx="5600700" cy="892017"/>
          </a:xfrm>
        </p:spPr>
        <p:txBody>
          <a:bodyPr tIns="0" bIns="182880" anchor="t" anchorCtr="0"/>
          <a:lstStyle>
            <a:lvl1pPr marL="0" indent="0" algn="l">
              <a:spcAft>
                <a:spcPts val="0"/>
              </a:spcAft>
              <a:buNone/>
              <a:defRPr sz="1600" b="0" cap="all" baseline="0">
                <a:latin typeface="+mj-lt"/>
              </a:defRPr>
            </a:lvl1pPr>
            <a:lvl2pPr marL="0" indent="0" algn="l">
              <a:spcAft>
                <a:spcPts val="1200"/>
              </a:spcAft>
              <a:buNone/>
              <a:defRPr sz="1600" b="1" cap="all" baseline="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495300" y="499811"/>
            <a:ext cx="2743200" cy="365125"/>
          </a:xfrm>
          <a:prstGeom prst="rect">
            <a:avLst/>
          </a:prstGeom>
        </p:spPr>
        <p:txBody>
          <a:bodyPr lIns="0" tIns="0" rIns="0" bIns="0" anchor="t"/>
          <a:lstStyle>
            <a:lvl1pPr>
              <a:defRPr sz="1600" b="1">
                <a:latin typeface="+mn-lt"/>
              </a:defRPr>
            </a:lvl1pPr>
          </a:lstStyle>
          <a:p>
            <a:endParaRPr lang="en-US"/>
          </a:p>
        </p:txBody>
      </p:sp>
      <p:pic>
        <p:nvPicPr>
          <p:cNvPr id="8" name="Graphic 7">
            <a:extLst>
              <a:ext uri="{FF2B5EF4-FFF2-40B4-BE49-F238E27FC236}">
                <a16:creationId xmlns:a16="http://schemas.microsoft.com/office/drawing/2014/main" id="{07D801B6-A973-4D6D-8431-BA0D1481B3C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8212" y="6008332"/>
            <a:ext cx="2444600" cy="457200"/>
          </a:xfrm>
          <a:prstGeom prst="rect">
            <a:avLst/>
          </a:prstGeom>
        </p:spPr>
      </p:pic>
    </p:spTree>
    <p:extLst>
      <p:ext uri="{BB962C8B-B14F-4D97-AF65-F5344CB8AC3E}">
        <p14:creationId xmlns:p14="http://schemas.microsoft.com/office/powerpoint/2010/main" val="2534817280"/>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lvl1pPr>
              <a:defRPr sz="4000">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700"/>
          </a:xfrm>
        </p:spPr>
        <p:txBody>
          <a:bodyPr/>
          <a:lstStyle>
            <a:lvl1pPr marL="457200" indent="-457200">
              <a:spcBef>
                <a:spcPts val="600"/>
              </a:spcBef>
              <a:buClr>
                <a:schemeClr val="accent1"/>
              </a:buClr>
              <a:buFont typeface="+mj-lt"/>
              <a:buAutoNum type="arabicPeriod"/>
              <a:defRPr sz="2400"/>
            </a:lvl1pPr>
            <a:lvl2pPr marL="457200" indent="0">
              <a:defRPr sz="2400"/>
            </a:lvl2pPr>
            <a:lvl3pPr marL="685800" indent="-228600">
              <a:defRPr sz="2000"/>
            </a:lvl3pPr>
            <a:lvl4pPr marL="1028700" indent="-228600">
              <a:defRPr sz="18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09701"/>
            <a:ext cx="5372100" cy="4457700"/>
          </a:xfrm>
        </p:spPr>
        <p:txBody>
          <a:bodyPr/>
          <a:lstStyle>
            <a:lvl1pPr marL="457200" indent="-457200">
              <a:spcBef>
                <a:spcPts val="600"/>
              </a:spcBef>
              <a:buClr>
                <a:schemeClr val="accent1"/>
              </a:buClr>
              <a:buFont typeface="+mj-lt"/>
              <a:buAutoNum type="arabicPeriod"/>
              <a:defRPr sz="2400"/>
            </a:lvl1pPr>
            <a:lvl2pPr marL="457200" indent="0">
              <a:defRPr sz="2400"/>
            </a:lvl2pPr>
            <a:lvl3pPr marL="685800" indent="-228600">
              <a:defRPr sz="2000"/>
            </a:lvl3pPr>
            <a:lvl4pPr marL="1028700" indent="-228600">
              <a:defRPr sz="18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9296822"/>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XL Content Gra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495300"/>
            <a:ext cx="8382001" cy="5372100"/>
          </a:xfrm>
        </p:spPr>
        <p:txBody>
          <a:bodyPr tIns="0"/>
          <a:lstStyle>
            <a:lvl1pPr>
              <a:lnSpc>
                <a:spcPct val="80000"/>
              </a:lnSpc>
              <a:defRPr sz="8800" b="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lvl1pPr>
              <a:defRPr>
                <a:solidFill>
                  <a:schemeClr val="bg1"/>
                </a:solidFill>
              </a:defRPr>
            </a:lvl1p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
        <p:nvSpPr>
          <p:cNvPr id="7" name="Rectangle 23">
            <a:extLst>
              <a:ext uri="{FF2B5EF4-FFF2-40B4-BE49-F238E27FC236}">
                <a16:creationId xmlns:a16="http://schemas.microsoft.com/office/drawing/2014/main" id="{4A2922BA-AA7B-49A4-BAC5-FF5A045498CE}"/>
              </a:ext>
            </a:extLst>
          </p:cNvPr>
          <p:cNvSpPr>
            <a:spLocks noChangeArrowheads="1"/>
          </p:cNvSpPr>
          <p:nvPr userDrawn="1"/>
        </p:nvSpPr>
        <p:spPr bwMode="auto">
          <a:xfrm>
            <a:off x="6594837" y="6478016"/>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
                <a:solidFill>
                  <a:schemeClr val="bg1"/>
                </a:solidFill>
                <a:latin typeface="+mn-lt"/>
                <a:cs typeface="Arial" panose="020B0604020202020204" pitchFamily="34" charset="0"/>
              </a:rPr>
              <a:t>Honeywell Confidential - ©2019 by Honeywell International Inc. All rights reserved.</a:t>
            </a:r>
          </a:p>
        </p:txBody>
      </p:sp>
    </p:spTree>
    <p:extLst>
      <p:ext uri="{BB962C8B-B14F-4D97-AF65-F5344CB8AC3E}">
        <p14:creationId xmlns:p14="http://schemas.microsoft.com/office/powerpoint/2010/main" val="2993087002"/>
      </p:ext>
    </p:extLst>
  </p:cSld>
  <p:clrMapOvr>
    <a:masterClrMapping/>
  </p:clrMapOvr>
  <p:extLst>
    <p:ext uri="{DCECCB84-F9BA-43D5-87BE-67443E8EF086}">
      <p15:sldGuideLst xmlns:p15="http://schemas.microsoft.com/office/powerpoint/2012/main">
        <p15:guide id="2" pos="559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arge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495300"/>
            <a:ext cx="5372101" cy="5372100"/>
          </a:xfrm>
        </p:spPr>
        <p:txBody>
          <a:bodyPr/>
          <a:lstStyle>
            <a:lvl1pPr>
              <a:defRPr sz="3600"/>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lvl1pPr>
              <a:defRPr>
                <a:solidFill>
                  <a:schemeClr val="accent4"/>
                </a:solidFill>
              </a:defRPr>
            </a:lvl1p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3204835536"/>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arge Content Dark">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495300"/>
            <a:ext cx="5372101" cy="5372100"/>
          </a:xfrm>
        </p:spPr>
        <p:txBody>
          <a:bodyPr/>
          <a:lstStyle>
            <a:lvl1pPr>
              <a:defRPr sz="3600">
                <a:solidFill>
                  <a:schemeClr val="bg1"/>
                </a:solidFill>
              </a:defRPr>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lvl1pPr>
              <a:defRPr>
                <a:solidFill>
                  <a:schemeClr val="bg1"/>
                </a:solidFill>
              </a:defRPr>
            </a:lvl1p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862645726"/>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5867400"/>
            <a:ext cx="12192000" cy="495299"/>
          </a:xfrm>
          <a:solidFill>
            <a:srgbClr val="DC202E"/>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210500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09701"/>
            <a:ext cx="53721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a:extLst>
              <a:ext uri="{FF2B5EF4-FFF2-40B4-BE49-F238E27FC236}">
                <a16:creationId xmlns:a16="http://schemas.microsoft.com/office/drawing/2014/main" id="{4D0DF29E-4A6C-4505-AA49-6B64388E1397}"/>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2506424971"/>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6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0" y="1409700"/>
            <a:ext cx="5372100" cy="4457700"/>
          </a:xfrm>
          <a:pattFill prst="wdUpDiag">
            <a:fgClr>
              <a:schemeClr val="bg2"/>
            </a:fgClr>
            <a:bgClr>
              <a:schemeClr val="bg1"/>
            </a:bgClr>
          </a:pattFill>
        </p:spPr>
        <p:txBody>
          <a:bodyPr/>
          <a:lstStyle/>
          <a:p>
            <a:r>
              <a:rPr lang="en-US"/>
              <a:t>Click icon to add picture</a:t>
            </a:r>
          </a:p>
        </p:txBody>
      </p:sp>
      <p:sp>
        <p:nvSpPr>
          <p:cNvPr id="10" name="Text Placeholder 6">
            <a:extLst>
              <a:ext uri="{FF2B5EF4-FFF2-40B4-BE49-F238E27FC236}">
                <a16:creationId xmlns:a16="http://schemas.microsoft.com/office/drawing/2014/main" id="{4064076E-2966-4D1B-8F30-6885CA148AF4}"/>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645667791"/>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86200"/>
            <a:ext cx="5372100" cy="19811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2327" y="3886200"/>
            <a:ext cx="5372100" cy="19811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495300" y="1409700"/>
            <a:ext cx="53721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A25C2411-148E-4C87-B0DD-41761ACB22CD}"/>
              </a:ext>
            </a:extLst>
          </p:cNvPr>
          <p:cNvSpPr>
            <a:spLocks noGrp="1"/>
          </p:cNvSpPr>
          <p:nvPr>
            <p:ph type="pic" sz="quarter" idx="17"/>
          </p:nvPr>
        </p:nvSpPr>
        <p:spPr>
          <a:xfrm>
            <a:off x="6324600" y="1409700"/>
            <a:ext cx="5372100" cy="2247900"/>
          </a:xfrm>
          <a:pattFill prst="wdUpDiag">
            <a:fgClr>
              <a:schemeClr val="bg2"/>
            </a:fgClr>
            <a:bgClr>
              <a:schemeClr val="bg1"/>
            </a:bgClr>
          </a:pattFill>
        </p:spPr>
        <p:txBody>
          <a:bodyPr/>
          <a:lstStyle/>
          <a:p>
            <a:r>
              <a:rPr lang="en-US"/>
              <a:t>Click icon to add picture</a:t>
            </a:r>
          </a:p>
        </p:txBody>
      </p:sp>
      <p:sp>
        <p:nvSpPr>
          <p:cNvPr id="14" name="Text Placeholder 6">
            <a:extLst>
              <a:ext uri="{FF2B5EF4-FFF2-40B4-BE49-F238E27FC236}">
                <a16:creationId xmlns:a16="http://schemas.microsoft.com/office/drawing/2014/main" id="{55B90B35-A8E2-43F4-9EE2-F7A3C794C84F}"/>
              </a:ext>
            </a:extLst>
          </p:cNvPr>
          <p:cNvSpPr>
            <a:spLocks noGrp="1" noChangeAspect="1"/>
          </p:cNvSpPr>
          <p:nvPr>
            <p:ph type="body" sz="quarter" idx="18" hasCustomPrompt="1"/>
          </p:nvPr>
        </p:nvSpPr>
        <p:spPr>
          <a:xfrm>
            <a:off x="-1" y="5867400"/>
            <a:ext cx="12192000" cy="495300"/>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2289007892"/>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089AC965-3DBE-47AE-81C0-8C23B370263F}"/>
              </a:ext>
            </a:extLst>
          </p:cNvPr>
          <p:cNvCxnSpPr/>
          <p:nvPr userDrawn="1"/>
        </p:nvCxnSpPr>
        <p:spPr>
          <a:xfrm>
            <a:off x="415291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5B345D-6ECD-4B25-B741-D306ED291B90}"/>
              </a:ext>
            </a:extLst>
          </p:cNvPr>
          <p:cNvCxnSpPr/>
          <p:nvPr userDrawn="1"/>
        </p:nvCxnSpPr>
        <p:spPr>
          <a:xfrm>
            <a:off x="8039151"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ext Placeholder 6">
            <a:extLst>
              <a:ext uri="{FF2B5EF4-FFF2-40B4-BE49-F238E27FC236}">
                <a16:creationId xmlns:a16="http://schemas.microsoft.com/office/drawing/2014/main" id="{C697456D-818A-4FA7-9322-10ECC2C05752}"/>
              </a:ext>
            </a:extLst>
          </p:cNvPr>
          <p:cNvSpPr>
            <a:spLocks noGrp="1" noChangeAspect="1"/>
          </p:cNvSpPr>
          <p:nvPr>
            <p:ph type="body" sz="quarter" idx="16" hasCustomPrompt="1"/>
          </p:nvPr>
        </p:nvSpPr>
        <p:spPr>
          <a:xfrm>
            <a:off x="-1" y="5873154"/>
            <a:ext cx="12192000" cy="489546"/>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46963197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0DE1C42F-82A3-49D7-9B58-607C4E4D5817}"/>
              </a:ext>
            </a:extLst>
          </p:cNvPr>
          <p:cNvSpPr>
            <a:spLocks noGrp="1"/>
          </p:cNvSpPr>
          <p:nvPr>
            <p:ph type="pic" sz="quarter" idx="15"/>
          </p:nvPr>
        </p:nvSpPr>
        <p:spPr>
          <a:xfrm>
            <a:off x="495300" y="1409700"/>
            <a:ext cx="34290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622D68AC-932E-4B0C-90A5-71EE23ACE46A}"/>
              </a:ext>
            </a:extLst>
          </p:cNvPr>
          <p:cNvSpPr>
            <a:spLocks noGrp="1"/>
          </p:cNvSpPr>
          <p:nvPr>
            <p:ph type="pic" sz="quarter" idx="16"/>
          </p:nvPr>
        </p:nvSpPr>
        <p:spPr>
          <a:xfrm>
            <a:off x="4381534" y="1409700"/>
            <a:ext cx="3429000" cy="2247900"/>
          </a:xfr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D1A7CD19-76F6-4CBE-B54D-93302EA79B1A}"/>
              </a:ext>
            </a:extLst>
          </p:cNvPr>
          <p:cNvSpPr>
            <a:spLocks noGrp="1"/>
          </p:cNvSpPr>
          <p:nvPr>
            <p:ph type="pic" sz="quarter" idx="17"/>
          </p:nvPr>
        </p:nvSpPr>
        <p:spPr>
          <a:xfrm>
            <a:off x="8267700" y="1409700"/>
            <a:ext cx="3429000" cy="2247900"/>
          </a:xfrm>
          <a:pattFill prst="wdUpDiag">
            <a:fgClr>
              <a:schemeClr val="bg2"/>
            </a:fgClr>
            <a:bgClr>
              <a:schemeClr val="bg1"/>
            </a:bgClr>
          </a:pattFill>
        </p:spPr>
        <p:txBody>
          <a:bodyPr/>
          <a:lstStyle/>
          <a:p>
            <a:r>
              <a:rPr lang="en-US"/>
              <a:t>Click icon to add picture</a:t>
            </a:r>
          </a:p>
        </p:txBody>
      </p:sp>
      <p:sp>
        <p:nvSpPr>
          <p:cNvPr id="15" name="Text Placeholder 6">
            <a:extLst>
              <a:ext uri="{FF2B5EF4-FFF2-40B4-BE49-F238E27FC236}">
                <a16:creationId xmlns:a16="http://schemas.microsoft.com/office/drawing/2014/main" id="{4CAE0181-37B5-43E5-A82A-CDD053C29C6C}"/>
              </a:ext>
            </a:extLst>
          </p:cNvPr>
          <p:cNvSpPr>
            <a:spLocks noGrp="1" noChangeAspect="1"/>
          </p:cNvSpPr>
          <p:nvPr>
            <p:ph type="body" sz="quarter" idx="18"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3618266001"/>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 Pic Dar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1409700"/>
            <a:ext cx="8382000" cy="2019300"/>
          </a:xfrm>
        </p:spPr>
        <p:txBody>
          <a:bodyPr tIns="0" anchor="t"/>
          <a:lstStyle>
            <a:lvl1pPr algn="l">
              <a:lnSpc>
                <a:spcPct val="80000"/>
              </a:lnSpc>
              <a:defRPr sz="4400" b="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0" y="3848100"/>
            <a:ext cx="5600700" cy="892017"/>
          </a:xfrm>
        </p:spPr>
        <p:txBody>
          <a:bodyPr tIns="0" bIns="182880" anchor="t" anchorCtr="0"/>
          <a:lstStyle>
            <a:lvl1pPr marL="0" indent="0" algn="l">
              <a:spcAft>
                <a:spcPts val="0"/>
              </a:spcAft>
              <a:buNone/>
              <a:defRPr sz="1600" b="0" cap="all" baseline="0">
                <a:solidFill>
                  <a:schemeClr val="bg1"/>
                </a:solidFill>
                <a:latin typeface="+mj-lt"/>
              </a:defRPr>
            </a:lvl1pPr>
            <a:lvl2pPr marL="0" indent="0" algn="l">
              <a:spcAft>
                <a:spcPts val="1200"/>
              </a:spcAft>
              <a:buNone/>
              <a:defRPr sz="1600" b="1" cap="all"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495300" y="498668"/>
            <a:ext cx="2743200" cy="365125"/>
          </a:xfrm>
          <a:prstGeom prst="rect">
            <a:avLst/>
          </a:prstGeom>
        </p:spPr>
        <p:txBody>
          <a:bodyPr lIns="0" tIns="0" rIns="0" bIns="0" anchor="t"/>
          <a:lstStyle>
            <a:lvl1pPr>
              <a:defRPr sz="1600" b="1">
                <a:solidFill>
                  <a:schemeClr val="bg1"/>
                </a:solidFill>
                <a:latin typeface="+mn-lt"/>
              </a:defRPr>
            </a:lvl1pPr>
          </a:lstStyle>
          <a:p>
            <a:endParaRPr lang="en-US"/>
          </a:p>
        </p:txBody>
      </p:sp>
      <p:pic>
        <p:nvPicPr>
          <p:cNvPr id="8" name="Graphic 7">
            <a:extLst>
              <a:ext uri="{FF2B5EF4-FFF2-40B4-BE49-F238E27FC236}">
                <a16:creationId xmlns:a16="http://schemas.microsoft.com/office/drawing/2014/main" id="{07D801B6-A973-4D6D-8431-BA0D1481B3C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8212" y="6008332"/>
            <a:ext cx="2444600" cy="457200"/>
          </a:xfrm>
          <a:prstGeom prst="rect">
            <a:avLst/>
          </a:prstGeom>
        </p:spPr>
      </p:pic>
    </p:spTree>
    <p:extLst>
      <p:ext uri="{BB962C8B-B14F-4D97-AF65-F5344CB8AC3E}">
        <p14:creationId xmlns:p14="http://schemas.microsoft.com/office/powerpoint/2010/main" val="1538077020"/>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8"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6"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6">
            <a:extLst>
              <a:ext uri="{FF2B5EF4-FFF2-40B4-BE49-F238E27FC236}">
                <a16:creationId xmlns:a16="http://schemas.microsoft.com/office/drawing/2014/main" id="{E90AB464-576C-4A33-966B-DD17FE4C4181}"/>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421083702"/>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7"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4"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495300" y="1409700"/>
            <a:ext cx="2459038" cy="2019300"/>
          </a:xfr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409935" y="1409700"/>
            <a:ext cx="2459038" cy="2019300"/>
          </a:xfr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23872" y="1409700"/>
            <a:ext cx="2459038" cy="2019300"/>
          </a:xfr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237112" y="1409700"/>
            <a:ext cx="2459038" cy="2019300"/>
          </a:xfrm>
          <a:pattFill prst="wdUpDiag">
            <a:fgClr>
              <a:schemeClr val="bg2"/>
            </a:fgClr>
            <a:bgClr>
              <a:schemeClr val="bg1"/>
            </a:bgClr>
          </a:pattFill>
        </p:spPr>
        <p:txBody>
          <a:bodyPr/>
          <a:lstStyle/>
          <a:p>
            <a:r>
              <a:rPr lang="en-US"/>
              <a:t>Click icon to add picture</a:t>
            </a:r>
          </a:p>
        </p:txBody>
      </p:sp>
      <p:sp>
        <p:nvSpPr>
          <p:cNvPr id="18" name="Text Placeholder 6">
            <a:extLst>
              <a:ext uri="{FF2B5EF4-FFF2-40B4-BE49-F238E27FC236}">
                <a16:creationId xmlns:a16="http://schemas.microsoft.com/office/drawing/2014/main" id="{230F8805-7C7A-42C7-AA78-A838FC7ADE60}"/>
              </a:ext>
            </a:extLst>
          </p:cNvPr>
          <p:cNvSpPr>
            <a:spLocks noGrp="1" noChangeAspect="1"/>
          </p:cNvSpPr>
          <p:nvPr>
            <p:ph type="body" sz="quarter" idx="20"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2195538903"/>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11006"/>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11006"/>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44171"/>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4600" y="3844171"/>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6">
            <a:extLst>
              <a:ext uri="{FF2B5EF4-FFF2-40B4-BE49-F238E27FC236}">
                <a16:creationId xmlns:a16="http://schemas.microsoft.com/office/drawing/2014/main" id="{DFA7B3DE-C704-4D6A-9148-C2EE51AB9559}"/>
              </a:ext>
            </a:extLst>
          </p:cNvPr>
          <p:cNvSpPr>
            <a:spLocks noGrp="1" noChangeAspect="1"/>
          </p:cNvSpPr>
          <p:nvPr>
            <p:ph type="body" sz="quarter" idx="16" hasCustomPrompt="1"/>
          </p:nvPr>
        </p:nvSpPr>
        <p:spPr>
          <a:xfrm>
            <a:off x="-1" y="5864996"/>
            <a:ext cx="12192000" cy="497704"/>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202310883"/>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xteen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hasCustomPrompt="1"/>
          </p:nvPr>
        </p:nvSpPr>
        <p:spPr>
          <a:xfrm>
            <a:off x="495300"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hasCustomPrompt="1"/>
          </p:nvPr>
        </p:nvSpPr>
        <p:spPr>
          <a:xfrm>
            <a:off x="6324600"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hasCustomPrompt="1"/>
          </p:nvPr>
        </p:nvSpPr>
        <p:spPr>
          <a:xfrm>
            <a:off x="495300"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hasCustomPrompt="1"/>
          </p:nvPr>
        </p:nvSpPr>
        <p:spPr>
          <a:xfrm>
            <a:off x="6322327"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2" name="Text Placeholder 6">
            <a:extLst>
              <a:ext uri="{FF2B5EF4-FFF2-40B4-BE49-F238E27FC236}">
                <a16:creationId xmlns:a16="http://schemas.microsoft.com/office/drawing/2014/main" id="{FF7EE7B8-7423-490B-A1BE-0DDF87E6EC61}"/>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
        <p:nvSpPr>
          <p:cNvPr id="13" name="Content Placeholder 2">
            <a:extLst>
              <a:ext uri="{FF2B5EF4-FFF2-40B4-BE49-F238E27FC236}">
                <a16:creationId xmlns:a16="http://schemas.microsoft.com/office/drawing/2014/main" id="{F3266E99-6D42-417C-A216-84A2B3B715ED}"/>
              </a:ext>
            </a:extLst>
          </p:cNvPr>
          <p:cNvSpPr>
            <a:spLocks noGrp="1"/>
          </p:cNvSpPr>
          <p:nvPr>
            <p:ph idx="17" hasCustomPrompt="1"/>
          </p:nvPr>
        </p:nvSpPr>
        <p:spPr>
          <a:xfrm>
            <a:off x="3407664"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4" name="Content Placeholder 2">
            <a:extLst>
              <a:ext uri="{FF2B5EF4-FFF2-40B4-BE49-F238E27FC236}">
                <a16:creationId xmlns:a16="http://schemas.microsoft.com/office/drawing/2014/main" id="{054589B4-7F05-4C7A-A2EE-48FB0A13E0D5}"/>
              </a:ext>
            </a:extLst>
          </p:cNvPr>
          <p:cNvSpPr>
            <a:spLocks noGrp="1"/>
          </p:cNvSpPr>
          <p:nvPr>
            <p:ph idx="18" hasCustomPrompt="1"/>
          </p:nvPr>
        </p:nvSpPr>
        <p:spPr>
          <a:xfrm>
            <a:off x="9236964"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5" name="Content Placeholder 2">
            <a:extLst>
              <a:ext uri="{FF2B5EF4-FFF2-40B4-BE49-F238E27FC236}">
                <a16:creationId xmlns:a16="http://schemas.microsoft.com/office/drawing/2014/main" id="{F2E9B699-079A-4F7A-A636-380F36093446}"/>
              </a:ext>
            </a:extLst>
          </p:cNvPr>
          <p:cNvSpPr>
            <a:spLocks noGrp="1"/>
          </p:cNvSpPr>
          <p:nvPr>
            <p:ph idx="19" hasCustomPrompt="1"/>
          </p:nvPr>
        </p:nvSpPr>
        <p:spPr>
          <a:xfrm>
            <a:off x="3407664"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6" name="Content Placeholder 2">
            <a:extLst>
              <a:ext uri="{FF2B5EF4-FFF2-40B4-BE49-F238E27FC236}">
                <a16:creationId xmlns:a16="http://schemas.microsoft.com/office/drawing/2014/main" id="{7401885D-5D62-448F-BC24-63F385C48568}"/>
              </a:ext>
            </a:extLst>
          </p:cNvPr>
          <p:cNvSpPr>
            <a:spLocks noGrp="1"/>
          </p:cNvSpPr>
          <p:nvPr>
            <p:ph idx="20" hasCustomPrompt="1"/>
          </p:nvPr>
        </p:nvSpPr>
        <p:spPr>
          <a:xfrm>
            <a:off x="9236964"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7" name="Chart Placeholder 6">
            <a:extLst>
              <a:ext uri="{FF2B5EF4-FFF2-40B4-BE49-F238E27FC236}">
                <a16:creationId xmlns:a16="http://schemas.microsoft.com/office/drawing/2014/main" id="{7257D68F-E97D-4F92-A3D3-D1503CB5DE64}"/>
              </a:ext>
            </a:extLst>
          </p:cNvPr>
          <p:cNvSpPr>
            <a:spLocks noGrp="1"/>
          </p:cNvSpPr>
          <p:nvPr>
            <p:ph type="chart" sz="quarter" idx="21"/>
          </p:nvPr>
        </p:nvSpPr>
        <p:spPr>
          <a:xfrm>
            <a:off x="495299" y="2634810"/>
            <a:ext cx="2459038" cy="786384"/>
          </a:xfrm>
        </p:spPr>
        <p:txBody>
          <a:bodyPr/>
          <a:lstStyle>
            <a:lvl1pPr>
              <a:defRPr sz="1600"/>
            </a:lvl1pPr>
          </a:lstStyle>
          <a:p>
            <a:r>
              <a:rPr lang="en-US"/>
              <a:t>Click icon to add chart</a:t>
            </a:r>
          </a:p>
        </p:txBody>
      </p:sp>
      <p:sp>
        <p:nvSpPr>
          <p:cNvPr id="17" name="Chart Placeholder 6">
            <a:extLst>
              <a:ext uri="{FF2B5EF4-FFF2-40B4-BE49-F238E27FC236}">
                <a16:creationId xmlns:a16="http://schemas.microsoft.com/office/drawing/2014/main" id="{3B3B5C6B-85C1-4026-8D2C-B5C2CE44A5D5}"/>
              </a:ext>
            </a:extLst>
          </p:cNvPr>
          <p:cNvSpPr>
            <a:spLocks noGrp="1"/>
          </p:cNvSpPr>
          <p:nvPr>
            <p:ph type="chart" sz="quarter" idx="22"/>
          </p:nvPr>
        </p:nvSpPr>
        <p:spPr>
          <a:xfrm>
            <a:off x="3409341" y="2634810"/>
            <a:ext cx="2459038" cy="786384"/>
          </a:xfrm>
        </p:spPr>
        <p:txBody>
          <a:bodyPr/>
          <a:lstStyle>
            <a:lvl1pPr>
              <a:defRPr sz="1600"/>
            </a:lvl1pPr>
          </a:lstStyle>
          <a:p>
            <a:r>
              <a:rPr lang="en-US"/>
              <a:t>Click icon to add chart</a:t>
            </a:r>
          </a:p>
        </p:txBody>
      </p:sp>
      <p:sp>
        <p:nvSpPr>
          <p:cNvPr id="18" name="Chart Placeholder 6">
            <a:extLst>
              <a:ext uri="{FF2B5EF4-FFF2-40B4-BE49-F238E27FC236}">
                <a16:creationId xmlns:a16="http://schemas.microsoft.com/office/drawing/2014/main" id="{9950548D-185E-4E8F-ACC1-7147F8753B87}"/>
              </a:ext>
            </a:extLst>
          </p:cNvPr>
          <p:cNvSpPr>
            <a:spLocks noGrp="1"/>
          </p:cNvSpPr>
          <p:nvPr>
            <p:ph type="chart" sz="quarter" idx="23"/>
          </p:nvPr>
        </p:nvSpPr>
        <p:spPr>
          <a:xfrm>
            <a:off x="6323383" y="2634810"/>
            <a:ext cx="2459038" cy="786384"/>
          </a:xfrm>
        </p:spPr>
        <p:txBody>
          <a:bodyPr/>
          <a:lstStyle>
            <a:lvl1pPr>
              <a:defRPr sz="1600"/>
            </a:lvl1pPr>
          </a:lstStyle>
          <a:p>
            <a:r>
              <a:rPr lang="en-US"/>
              <a:t>Click icon to add chart</a:t>
            </a:r>
          </a:p>
        </p:txBody>
      </p:sp>
      <p:sp>
        <p:nvSpPr>
          <p:cNvPr id="19" name="Chart Placeholder 6">
            <a:extLst>
              <a:ext uri="{FF2B5EF4-FFF2-40B4-BE49-F238E27FC236}">
                <a16:creationId xmlns:a16="http://schemas.microsoft.com/office/drawing/2014/main" id="{E621986D-B207-419E-8DB3-B0A4BB23DA35}"/>
              </a:ext>
            </a:extLst>
          </p:cNvPr>
          <p:cNvSpPr>
            <a:spLocks noGrp="1"/>
          </p:cNvSpPr>
          <p:nvPr>
            <p:ph type="chart" sz="quarter" idx="24"/>
          </p:nvPr>
        </p:nvSpPr>
        <p:spPr>
          <a:xfrm>
            <a:off x="9237662" y="2634810"/>
            <a:ext cx="2459038" cy="786384"/>
          </a:xfrm>
        </p:spPr>
        <p:txBody>
          <a:bodyPr/>
          <a:lstStyle>
            <a:lvl1pPr>
              <a:defRPr sz="1600"/>
            </a:lvl1pPr>
          </a:lstStyle>
          <a:p>
            <a:r>
              <a:rPr lang="en-US"/>
              <a:t>Click icon to add chart</a:t>
            </a:r>
          </a:p>
        </p:txBody>
      </p:sp>
      <p:sp>
        <p:nvSpPr>
          <p:cNvPr id="20" name="Chart Placeholder 6">
            <a:extLst>
              <a:ext uri="{FF2B5EF4-FFF2-40B4-BE49-F238E27FC236}">
                <a16:creationId xmlns:a16="http://schemas.microsoft.com/office/drawing/2014/main" id="{4F23C499-BF0D-4A23-948D-7CF2255178FF}"/>
              </a:ext>
            </a:extLst>
          </p:cNvPr>
          <p:cNvSpPr>
            <a:spLocks noGrp="1"/>
          </p:cNvSpPr>
          <p:nvPr>
            <p:ph type="chart" sz="quarter" idx="25"/>
          </p:nvPr>
        </p:nvSpPr>
        <p:spPr>
          <a:xfrm>
            <a:off x="495299" y="3857516"/>
            <a:ext cx="2459038" cy="786384"/>
          </a:xfrm>
        </p:spPr>
        <p:txBody>
          <a:bodyPr/>
          <a:lstStyle>
            <a:lvl1pPr>
              <a:defRPr sz="1600"/>
            </a:lvl1pPr>
          </a:lstStyle>
          <a:p>
            <a:r>
              <a:rPr lang="en-US"/>
              <a:t>Click icon to add chart</a:t>
            </a:r>
          </a:p>
        </p:txBody>
      </p:sp>
      <p:sp>
        <p:nvSpPr>
          <p:cNvPr id="21" name="Chart Placeholder 6">
            <a:extLst>
              <a:ext uri="{FF2B5EF4-FFF2-40B4-BE49-F238E27FC236}">
                <a16:creationId xmlns:a16="http://schemas.microsoft.com/office/drawing/2014/main" id="{86A17512-7EDD-4F1A-A28C-60AEB3A2B060}"/>
              </a:ext>
            </a:extLst>
          </p:cNvPr>
          <p:cNvSpPr>
            <a:spLocks noGrp="1"/>
          </p:cNvSpPr>
          <p:nvPr>
            <p:ph type="chart" sz="quarter" idx="26"/>
          </p:nvPr>
        </p:nvSpPr>
        <p:spPr>
          <a:xfrm>
            <a:off x="3409341" y="3857516"/>
            <a:ext cx="2459038" cy="786384"/>
          </a:xfrm>
        </p:spPr>
        <p:txBody>
          <a:bodyPr/>
          <a:lstStyle>
            <a:lvl1pPr>
              <a:defRPr sz="1600"/>
            </a:lvl1pPr>
          </a:lstStyle>
          <a:p>
            <a:r>
              <a:rPr lang="en-US"/>
              <a:t>Click icon to add chart</a:t>
            </a:r>
          </a:p>
        </p:txBody>
      </p:sp>
      <p:sp>
        <p:nvSpPr>
          <p:cNvPr id="22" name="Chart Placeholder 6">
            <a:extLst>
              <a:ext uri="{FF2B5EF4-FFF2-40B4-BE49-F238E27FC236}">
                <a16:creationId xmlns:a16="http://schemas.microsoft.com/office/drawing/2014/main" id="{565C587C-501C-4648-B14F-7472AC051890}"/>
              </a:ext>
            </a:extLst>
          </p:cNvPr>
          <p:cNvSpPr>
            <a:spLocks noGrp="1"/>
          </p:cNvSpPr>
          <p:nvPr>
            <p:ph type="chart" sz="quarter" idx="27"/>
          </p:nvPr>
        </p:nvSpPr>
        <p:spPr>
          <a:xfrm>
            <a:off x="6323383" y="3857516"/>
            <a:ext cx="2459038" cy="786384"/>
          </a:xfrm>
        </p:spPr>
        <p:txBody>
          <a:bodyPr/>
          <a:lstStyle>
            <a:lvl1pPr>
              <a:defRPr sz="1600"/>
            </a:lvl1pPr>
          </a:lstStyle>
          <a:p>
            <a:r>
              <a:rPr lang="en-US"/>
              <a:t>Click icon to add chart</a:t>
            </a:r>
          </a:p>
        </p:txBody>
      </p:sp>
      <p:sp>
        <p:nvSpPr>
          <p:cNvPr id="23" name="Chart Placeholder 6">
            <a:extLst>
              <a:ext uri="{FF2B5EF4-FFF2-40B4-BE49-F238E27FC236}">
                <a16:creationId xmlns:a16="http://schemas.microsoft.com/office/drawing/2014/main" id="{1EA84FC4-84EB-4A41-846C-1EEBF8A54C82}"/>
              </a:ext>
            </a:extLst>
          </p:cNvPr>
          <p:cNvSpPr>
            <a:spLocks noGrp="1"/>
          </p:cNvSpPr>
          <p:nvPr>
            <p:ph type="chart" sz="quarter" idx="28"/>
          </p:nvPr>
        </p:nvSpPr>
        <p:spPr>
          <a:xfrm>
            <a:off x="9237662" y="3857516"/>
            <a:ext cx="2459038" cy="786384"/>
          </a:xfrm>
        </p:spPr>
        <p:txBody>
          <a:bodyPr/>
          <a:lstStyle>
            <a:lvl1pPr>
              <a:defRPr sz="1600"/>
            </a:lvl1pPr>
          </a:lstStyle>
          <a:p>
            <a:r>
              <a:rPr lang="en-US"/>
              <a:t>Click icon to add chart</a:t>
            </a:r>
          </a:p>
        </p:txBody>
      </p:sp>
    </p:spTree>
    <p:extLst>
      <p:ext uri="{BB962C8B-B14F-4D97-AF65-F5344CB8AC3E}">
        <p14:creationId xmlns:p14="http://schemas.microsoft.com/office/powerpoint/2010/main" val="2847352699"/>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538A-4A54-4A25-9BD2-E79855D6A549}"/>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827C14D-9EED-4F3B-9141-0F2882919726}"/>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9D64B098-3BC3-46B7-9278-55E699AD37C8}"/>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2479810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9AAC5D-D7D8-42DB-BA4B-6CDFC5FAF0A6}"/>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Text Placeholder 6">
            <a:extLst>
              <a:ext uri="{FF2B5EF4-FFF2-40B4-BE49-F238E27FC236}">
                <a16:creationId xmlns:a16="http://schemas.microsoft.com/office/drawing/2014/main" id="{8895A6AF-DA14-4AA2-80B8-C7ACE12804ED}"/>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18447043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10216694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09701"/>
            <a:ext cx="53721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887535"/>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 Pic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6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0" y="1409700"/>
            <a:ext cx="5372100" cy="44577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331315332"/>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 Pics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86200"/>
            <a:ext cx="5372100" cy="19811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2327" y="3886200"/>
            <a:ext cx="5372100" cy="19811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495300" y="1409700"/>
            <a:ext cx="53721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A25C2411-148E-4C87-B0DD-41761ACB22CD}"/>
              </a:ext>
            </a:extLst>
          </p:cNvPr>
          <p:cNvSpPr>
            <a:spLocks noGrp="1"/>
          </p:cNvSpPr>
          <p:nvPr>
            <p:ph type="pic" sz="quarter" idx="17"/>
          </p:nvPr>
        </p:nvSpPr>
        <p:spPr>
          <a:xfrm>
            <a:off x="6324600" y="1409700"/>
            <a:ext cx="5372100" cy="22479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2416958244"/>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Colo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1409700"/>
            <a:ext cx="8382000" cy="2019300"/>
          </a:xfrm>
        </p:spPr>
        <p:txBody>
          <a:bodyPr tIns="0" anchor="t"/>
          <a:lstStyle>
            <a:lvl1pPr algn="l">
              <a:lnSpc>
                <a:spcPct val="80000"/>
              </a:lnSpc>
              <a:defRPr sz="4400" b="0" cap="none"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0" y="3848100"/>
            <a:ext cx="5600700" cy="892017"/>
          </a:xfrm>
        </p:spPr>
        <p:txBody>
          <a:bodyPr tIns="0" bIns="182880" anchor="t" anchorCtr="0"/>
          <a:lstStyle>
            <a:lvl1pPr marL="0" indent="0" algn="l">
              <a:spcAft>
                <a:spcPts val="0"/>
              </a:spcAft>
              <a:buNone/>
              <a:defRPr sz="1600" b="0" cap="all" baseline="0">
                <a:solidFill>
                  <a:schemeClr val="bg1"/>
                </a:solidFill>
                <a:latin typeface="+mj-lt"/>
              </a:defRPr>
            </a:lvl1pPr>
            <a:lvl2pPr marL="0" indent="0" algn="l">
              <a:spcAft>
                <a:spcPts val="1200"/>
              </a:spcAft>
              <a:buNone/>
              <a:defRPr sz="1600" b="1" cap="all"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495300" y="498668"/>
            <a:ext cx="2743200" cy="365125"/>
          </a:xfrm>
          <a:prstGeom prst="rect">
            <a:avLst/>
          </a:prstGeom>
        </p:spPr>
        <p:txBody>
          <a:bodyPr lIns="0" tIns="0" rIns="0" bIns="0" anchor="t"/>
          <a:lstStyle>
            <a:lvl1pPr>
              <a:defRPr sz="1600" b="1">
                <a:solidFill>
                  <a:schemeClr val="bg1"/>
                </a:solidFill>
                <a:latin typeface="+mn-lt"/>
              </a:defRPr>
            </a:lvl1pPr>
          </a:lstStyle>
          <a:p>
            <a:endParaRPr lang="en-US"/>
          </a:p>
        </p:txBody>
      </p:sp>
      <p:pic>
        <p:nvPicPr>
          <p:cNvPr id="8" name="Graphic 7">
            <a:extLst>
              <a:ext uri="{FF2B5EF4-FFF2-40B4-BE49-F238E27FC236}">
                <a16:creationId xmlns:a16="http://schemas.microsoft.com/office/drawing/2014/main" id="{07D801B6-A973-4D6D-8431-BA0D1481B3C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8212" y="6008332"/>
            <a:ext cx="2444600" cy="457200"/>
          </a:xfrm>
          <a:prstGeom prst="rect">
            <a:avLst/>
          </a:prstGeom>
        </p:spPr>
      </p:pic>
    </p:spTree>
    <p:extLst>
      <p:ext uri="{BB962C8B-B14F-4D97-AF65-F5344CB8AC3E}">
        <p14:creationId xmlns:p14="http://schemas.microsoft.com/office/powerpoint/2010/main" val="664803568"/>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089AC965-3DBE-47AE-81C0-8C23B370263F}"/>
              </a:ext>
            </a:extLst>
          </p:cNvPr>
          <p:cNvCxnSpPr/>
          <p:nvPr userDrawn="1"/>
        </p:nvCxnSpPr>
        <p:spPr>
          <a:xfrm>
            <a:off x="415291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5B345D-6ECD-4B25-B741-D306ED291B90}"/>
              </a:ext>
            </a:extLst>
          </p:cNvPr>
          <p:cNvCxnSpPr/>
          <p:nvPr userDrawn="1"/>
        </p:nvCxnSpPr>
        <p:spPr>
          <a:xfrm>
            <a:off x="8039151"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9279187"/>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Content + Pics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0DE1C42F-82A3-49D7-9B58-607C4E4D5817}"/>
              </a:ext>
            </a:extLst>
          </p:cNvPr>
          <p:cNvSpPr>
            <a:spLocks noGrp="1"/>
          </p:cNvSpPr>
          <p:nvPr>
            <p:ph type="pic" sz="quarter" idx="15"/>
          </p:nvPr>
        </p:nvSpPr>
        <p:spPr>
          <a:xfrm>
            <a:off x="495300" y="1409700"/>
            <a:ext cx="34290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622D68AC-932E-4B0C-90A5-71EE23ACE46A}"/>
              </a:ext>
            </a:extLst>
          </p:cNvPr>
          <p:cNvSpPr>
            <a:spLocks noGrp="1"/>
          </p:cNvSpPr>
          <p:nvPr>
            <p:ph type="pic" sz="quarter" idx="16"/>
          </p:nvPr>
        </p:nvSpPr>
        <p:spPr>
          <a:xfrm>
            <a:off x="4381534" y="1409700"/>
            <a:ext cx="3429000" cy="2247900"/>
          </a:xfr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D1A7CD19-76F6-4CBE-B54D-93302EA79B1A}"/>
              </a:ext>
            </a:extLst>
          </p:cNvPr>
          <p:cNvSpPr>
            <a:spLocks noGrp="1"/>
          </p:cNvSpPr>
          <p:nvPr>
            <p:ph type="pic" sz="quarter" idx="17"/>
          </p:nvPr>
        </p:nvSpPr>
        <p:spPr>
          <a:xfrm>
            <a:off x="8267700" y="1409700"/>
            <a:ext cx="3429000" cy="22479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1368423555"/>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ur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8"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6"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4538375F-017C-4D3C-98B0-0B49D2AAE3BA}"/>
              </a:ext>
            </a:extLst>
          </p:cNvPr>
          <p:cNvCxnSpPr/>
          <p:nvPr userDrawn="1"/>
        </p:nvCxnSpPr>
        <p:spPr>
          <a:xfrm>
            <a:off x="318213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52EB66-0BC5-4D65-9873-7791F0C2A2E0}"/>
              </a:ext>
            </a:extLst>
          </p:cNvPr>
          <p:cNvCxnSpPr/>
          <p:nvPr userDrawn="1"/>
        </p:nvCxnSpPr>
        <p:spPr>
          <a:xfrm>
            <a:off x="609607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A66CFF-0E1D-4769-AC5A-FFCF982704C6}"/>
              </a:ext>
            </a:extLst>
          </p:cNvPr>
          <p:cNvCxnSpPr/>
          <p:nvPr userDrawn="1"/>
        </p:nvCxnSpPr>
        <p:spPr>
          <a:xfrm>
            <a:off x="9010013"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1736812"/>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ur Content + Pics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7"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4"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495300" y="1409700"/>
            <a:ext cx="2459038" cy="2019300"/>
          </a:xfr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409935" y="1409700"/>
            <a:ext cx="2459038" cy="2019300"/>
          </a:xfr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23872" y="1409700"/>
            <a:ext cx="2459038" cy="2019300"/>
          </a:xfr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237112" y="1409700"/>
            <a:ext cx="2459038" cy="20193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2492000982"/>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ur Content 2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11006"/>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11006"/>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44171"/>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4600" y="3844171"/>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8710318"/>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xteen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hasCustomPrompt="1"/>
          </p:nvPr>
        </p:nvSpPr>
        <p:spPr>
          <a:xfrm>
            <a:off x="495300"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hasCustomPrompt="1"/>
          </p:nvPr>
        </p:nvSpPr>
        <p:spPr>
          <a:xfrm>
            <a:off x="6324600"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hasCustomPrompt="1"/>
          </p:nvPr>
        </p:nvSpPr>
        <p:spPr>
          <a:xfrm>
            <a:off x="495300"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hasCustomPrompt="1"/>
          </p:nvPr>
        </p:nvSpPr>
        <p:spPr>
          <a:xfrm>
            <a:off x="6322327"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3" name="Content Placeholder 2">
            <a:extLst>
              <a:ext uri="{FF2B5EF4-FFF2-40B4-BE49-F238E27FC236}">
                <a16:creationId xmlns:a16="http://schemas.microsoft.com/office/drawing/2014/main" id="{F3266E99-6D42-417C-A216-84A2B3B715ED}"/>
              </a:ext>
            </a:extLst>
          </p:cNvPr>
          <p:cNvSpPr>
            <a:spLocks noGrp="1"/>
          </p:cNvSpPr>
          <p:nvPr>
            <p:ph idx="17" hasCustomPrompt="1"/>
          </p:nvPr>
        </p:nvSpPr>
        <p:spPr>
          <a:xfrm>
            <a:off x="3407664"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4" name="Content Placeholder 2">
            <a:extLst>
              <a:ext uri="{FF2B5EF4-FFF2-40B4-BE49-F238E27FC236}">
                <a16:creationId xmlns:a16="http://schemas.microsoft.com/office/drawing/2014/main" id="{054589B4-7F05-4C7A-A2EE-48FB0A13E0D5}"/>
              </a:ext>
            </a:extLst>
          </p:cNvPr>
          <p:cNvSpPr>
            <a:spLocks noGrp="1"/>
          </p:cNvSpPr>
          <p:nvPr>
            <p:ph idx="18" hasCustomPrompt="1"/>
          </p:nvPr>
        </p:nvSpPr>
        <p:spPr>
          <a:xfrm>
            <a:off x="9236964"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5" name="Content Placeholder 2">
            <a:extLst>
              <a:ext uri="{FF2B5EF4-FFF2-40B4-BE49-F238E27FC236}">
                <a16:creationId xmlns:a16="http://schemas.microsoft.com/office/drawing/2014/main" id="{F2E9B699-079A-4F7A-A636-380F36093446}"/>
              </a:ext>
            </a:extLst>
          </p:cNvPr>
          <p:cNvSpPr>
            <a:spLocks noGrp="1"/>
          </p:cNvSpPr>
          <p:nvPr>
            <p:ph idx="19" hasCustomPrompt="1"/>
          </p:nvPr>
        </p:nvSpPr>
        <p:spPr>
          <a:xfrm>
            <a:off x="3407664"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6" name="Content Placeholder 2">
            <a:extLst>
              <a:ext uri="{FF2B5EF4-FFF2-40B4-BE49-F238E27FC236}">
                <a16:creationId xmlns:a16="http://schemas.microsoft.com/office/drawing/2014/main" id="{7401885D-5D62-448F-BC24-63F385C48568}"/>
              </a:ext>
            </a:extLst>
          </p:cNvPr>
          <p:cNvSpPr>
            <a:spLocks noGrp="1"/>
          </p:cNvSpPr>
          <p:nvPr>
            <p:ph idx="20" hasCustomPrompt="1"/>
          </p:nvPr>
        </p:nvSpPr>
        <p:spPr>
          <a:xfrm>
            <a:off x="9236964"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7" name="Chart Placeholder 6">
            <a:extLst>
              <a:ext uri="{FF2B5EF4-FFF2-40B4-BE49-F238E27FC236}">
                <a16:creationId xmlns:a16="http://schemas.microsoft.com/office/drawing/2014/main" id="{7257D68F-E97D-4F92-A3D3-D1503CB5DE64}"/>
              </a:ext>
            </a:extLst>
          </p:cNvPr>
          <p:cNvSpPr>
            <a:spLocks noGrp="1"/>
          </p:cNvSpPr>
          <p:nvPr>
            <p:ph type="chart" sz="quarter" idx="21"/>
          </p:nvPr>
        </p:nvSpPr>
        <p:spPr>
          <a:xfrm>
            <a:off x="495299" y="2634810"/>
            <a:ext cx="2459038" cy="786384"/>
          </a:xfrm>
        </p:spPr>
        <p:txBody>
          <a:bodyPr/>
          <a:lstStyle>
            <a:lvl1pPr>
              <a:defRPr sz="1600"/>
            </a:lvl1pPr>
          </a:lstStyle>
          <a:p>
            <a:r>
              <a:rPr lang="en-US"/>
              <a:t>Click icon to add chart</a:t>
            </a:r>
          </a:p>
        </p:txBody>
      </p:sp>
      <p:sp>
        <p:nvSpPr>
          <p:cNvPr id="17" name="Chart Placeholder 6">
            <a:extLst>
              <a:ext uri="{FF2B5EF4-FFF2-40B4-BE49-F238E27FC236}">
                <a16:creationId xmlns:a16="http://schemas.microsoft.com/office/drawing/2014/main" id="{3B3B5C6B-85C1-4026-8D2C-B5C2CE44A5D5}"/>
              </a:ext>
            </a:extLst>
          </p:cNvPr>
          <p:cNvSpPr>
            <a:spLocks noGrp="1"/>
          </p:cNvSpPr>
          <p:nvPr>
            <p:ph type="chart" sz="quarter" idx="22"/>
          </p:nvPr>
        </p:nvSpPr>
        <p:spPr>
          <a:xfrm>
            <a:off x="3409341" y="2634810"/>
            <a:ext cx="2459038" cy="786384"/>
          </a:xfrm>
        </p:spPr>
        <p:txBody>
          <a:bodyPr/>
          <a:lstStyle>
            <a:lvl1pPr>
              <a:defRPr sz="1600"/>
            </a:lvl1pPr>
          </a:lstStyle>
          <a:p>
            <a:r>
              <a:rPr lang="en-US"/>
              <a:t>Click icon to add chart</a:t>
            </a:r>
          </a:p>
        </p:txBody>
      </p:sp>
      <p:sp>
        <p:nvSpPr>
          <p:cNvPr id="18" name="Chart Placeholder 6">
            <a:extLst>
              <a:ext uri="{FF2B5EF4-FFF2-40B4-BE49-F238E27FC236}">
                <a16:creationId xmlns:a16="http://schemas.microsoft.com/office/drawing/2014/main" id="{9950548D-185E-4E8F-ACC1-7147F8753B87}"/>
              </a:ext>
            </a:extLst>
          </p:cNvPr>
          <p:cNvSpPr>
            <a:spLocks noGrp="1"/>
          </p:cNvSpPr>
          <p:nvPr>
            <p:ph type="chart" sz="quarter" idx="23"/>
          </p:nvPr>
        </p:nvSpPr>
        <p:spPr>
          <a:xfrm>
            <a:off x="6323383" y="2634810"/>
            <a:ext cx="2459038" cy="786384"/>
          </a:xfrm>
        </p:spPr>
        <p:txBody>
          <a:bodyPr/>
          <a:lstStyle>
            <a:lvl1pPr>
              <a:defRPr sz="1600"/>
            </a:lvl1pPr>
          </a:lstStyle>
          <a:p>
            <a:r>
              <a:rPr lang="en-US"/>
              <a:t>Click icon to add chart</a:t>
            </a:r>
          </a:p>
        </p:txBody>
      </p:sp>
      <p:sp>
        <p:nvSpPr>
          <p:cNvPr id="19" name="Chart Placeholder 6">
            <a:extLst>
              <a:ext uri="{FF2B5EF4-FFF2-40B4-BE49-F238E27FC236}">
                <a16:creationId xmlns:a16="http://schemas.microsoft.com/office/drawing/2014/main" id="{E621986D-B207-419E-8DB3-B0A4BB23DA35}"/>
              </a:ext>
            </a:extLst>
          </p:cNvPr>
          <p:cNvSpPr>
            <a:spLocks noGrp="1"/>
          </p:cNvSpPr>
          <p:nvPr>
            <p:ph type="chart" sz="quarter" idx="24"/>
          </p:nvPr>
        </p:nvSpPr>
        <p:spPr>
          <a:xfrm>
            <a:off x="9237662" y="2634810"/>
            <a:ext cx="2459038" cy="786384"/>
          </a:xfrm>
        </p:spPr>
        <p:txBody>
          <a:bodyPr/>
          <a:lstStyle>
            <a:lvl1pPr>
              <a:defRPr sz="1600"/>
            </a:lvl1pPr>
          </a:lstStyle>
          <a:p>
            <a:r>
              <a:rPr lang="en-US"/>
              <a:t>Click icon to add chart</a:t>
            </a:r>
          </a:p>
        </p:txBody>
      </p:sp>
      <p:sp>
        <p:nvSpPr>
          <p:cNvPr id="20" name="Chart Placeholder 6">
            <a:extLst>
              <a:ext uri="{FF2B5EF4-FFF2-40B4-BE49-F238E27FC236}">
                <a16:creationId xmlns:a16="http://schemas.microsoft.com/office/drawing/2014/main" id="{4F23C499-BF0D-4A23-948D-7CF2255178FF}"/>
              </a:ext>
            </a:extLst>
          </p:cNvPr>
          <p:cNvSpPr>
            <a:spLocks noGrp="1"/>
          </p:cNvSpPr>
          <p:nvPr>
            <p:ph type="chart" sz="quarter" idx="25"/>
          </p:nvPr>
        </p:nvSpPr>
        <p:spPr>
          <a:xfrm>
            <a:off x="495299" y="3857516"/>
            <a:ext cx="2459038" cy="786384"/>
          </a:xfrm>
        </p:spPr>
        <p:txBody>
          <a:bodyPr/>
          <a:lstStyle>
            <a:lvl1pPr>
              <a:defRPr sz="1600"/>
            </a:lvl1pPr>
          </a:lstStyle>
          <a:p>
            <a:r>
              <a:rPr lang="en-US"/>
              <a:t>Click icon to add chart</a:t>
            </a:r>
          </a:p>
        </p:txBody>
      </p:sp>
      <p:sp>
        <p:nvSpPr>
          <p:cNvPr id="21" name="Chart Placeholder 6">
            <a:extLst>
              <a:ext uri="{FF2B5EF4-FFF2-40B4-BE49-F238E27FC236}">
                <a16:creationId xmlns:a16="http://schemas.microsoft.com/office/drawing/2014/main" id="{86A17512-7EDD-4F1A-A28C-60AEB3A2B060}"/>
              </a:ext>
            </a:extLst>
          </p:cNvPr>
          <p:cNvSpPr>
            <a:spLocks noGrp="1"/>
          </p:cNvSpPr>
          <p:nvPr>
            <p:ph type="chart" sz="quarter" idx="26"/>
          </p:nvPr>
        </p:nvSpPr>
        <p:spPr>
          <a:xfrm>
            <a:off x="3409341" y="3857516"/>
            <a:ext cx="2459038" cy="786384"/>
          </a:xfrm>
        </p:spPr>
        <p:txBody>
          <a:bodyPr/>
          <a:lstStyle>
            <a:lvl1pPr>
              <a:defRPr sz="1600"/>
            </a:lvl1pPr>
          </a:lstStyle>
          <a:p>
            <a:r>
              <a:rPr lang="en-US"/>
              <a:t>Click icon to add chart</a:t>
            </a:r>
          </a:p>
        </p:txBody>
      </p:sp>
      <p:sp>
        <p:nvSpPr>
          <p:cNvPr id="22" name="Chart Placeholder 6">
            <a:extLst>
              <a:ext uri="{FF2B5EF4-FFF2-40B4-BE49-F238E27FC236}">
                <a16:creationId xmlns:a16="http://schemas.microsoft.com/office/drawing/2014/main" id="{565C587C-501C-4648-B14F-7472AC051890}"/>
              </a:ext>
            </a:extLst>
          </p:cNvPr>
          <p:cNvSpPr>
            <a:spLocks noGrp="1"/>
          </p:cNvSpPr>
          <p:nvPr>
            <p:ph type="chart" sz="quarter" idx="27"/>
          </p:nvPr>
        </p:nvSpPr>
        <p:spPr>
          <a:xfrm>
            <a:off x="6323383" y="3857516"/>
            <a:ext cx="2459038" cy="786384"/>
          </a:xfrm>
        </p:spPr>
        <p:txBody>
          <a:bodyPr/>
          <a:lstStyle>
            <a:lvl1pPr>
              <a:defRPr sz="1600"/>
            </a:lvl1pPr>
          </a:lstStyle>
          <a:p>
            <a:r>
              <a:rPr lang="en-US"/>
              <a:t>Click icon to add chart</a:t>
            </a:r>
          </a:p>
        </p:txBody>
      </p:sp>
      <p:sp>
        <p:nvSpPr>
          <p:cNvPr id="23" name="Chart Placeholder 6">
            <a:extLst>
              <a:ext uri="{FF2B5EF4-FFF2-40B4-BE49-F238E27FC236}">
                <a16:creationId xmlns:a16="http://schemas.microsoft.com/office/drawing/2014/main" id="{1EA84FC4-84EB-4A41-846C-1EEBF8A54C82}"/>
              </a:ext>
            </a:extLst>
          </p:cNvPr>
          <p:cNvSpPr>
            <a:spLocks noGrp="1"/>
          </p:cNvSpPr>
          <p:nvPr>
            <p:ph type="chart" sz="quarter" idx="28"/>
          </p:nvPr>
        </p:nvSpPr>
        <p:spPr>
          <a:xfrm>
            <a:off x="9237662" y="3857516"/>
            <a:ext cx="2459038" cy="786384"/>
          </a:xfrm>
        </p:spPr>
        <p:txBody>
          <a:bodyPr/>
          <a:lstStyle>
            <a:lvl1pPr>
              <a:defRPr sz="1600"/>
            </a:lvl1pPr>
          </a:lstStyle>
          <a:p>
            <a:r>
              <a:rPr lang="en-US"/>
              <a:t>Click icon to add chart</a:t>
            </a:r>
          </a:p>
        </p:txBody>
      </p:sp>
    </p:spTree>
    <p:extLst>
      <p:ext uri="{BB962C8B-B14F-4D97-AF65-F5344CB8AC3E}">
        <p14:creationId xmlns:p14="http://schemas.microsoft.com/office/powerpoint/2010/main" val="346622338"/>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538A-4A54-4A25-9BD2-E79855D6A549}"/>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827C14D-9EED-4F3B-9141-0F2882919726}"/>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23177158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w/o Takeawa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9AAC5D-D7D8-42DB-BA4B-6CDFC5FAF0A6}"/>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6727320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END OF THE TEMPLAT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9982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5 Pics">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7FEED254-594A-4DEF-B14F-BB320B35EAD8}"/>
              </a:ext>
            </a:extLst>
          </p:cNvPr>
          <p:cNvSpPr>
            <a:spLocks noGrp="1"/>
          </p:cNvSpPr>
          <p:nvPr>
            <p:ph type="pic" sz="quarter" idx="13"/>
          </p:nvPr>
        </p:nvSpPr>
        <p:spPr>
          <a:xfrm>
            <a:off x="0" y="-2"/>
            <a:ext cx="2395728" cy="3009902"/>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D14B37AE-D376-4803-909C-43B768E77C4C}"/>
              </a:ext>
            </a:extLst>
          </p:cNvPr>
          <p:cNvSpPr>
            <a:spLocks noGrp="1"/>
          </p:cNvSpPr>
          <p:nvPr>
            <p:ph type="pic" sz="quarter" idx="14"/>
          </p:nvPr>
        </p:nvSpPr>
        <p:spPr>
          <a:xfrm>
            <a:off x="2450164" y="-2"/>
            <a:ext cx="2395728" cy="3009902"/>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CC3E13D1-E94F-4B4D-83D6-B5F06339C4E8}"/>
              </a:ext>
            </a:extLst>
          </p:cNvPr>
          <p:cNvSpPr>
            <a:spLocks noGrp="1"/>
          </p:cNvSpPr>
          <p:nvPr>
            <p:ph type="pic" sz="quarter" idx="15"/>
          </p:nvPr>
        </p:nvSpPr>
        <p:spPr>
          <a:xfrm>
            <a:off x="4900328" y="-2"/>
            <a:ext cx="2395728" cy="3009902"/>
          </a:xfrm>
          <a:pattFill prst="wdUpDiag">
            <a:fgClr>
              <a:schemeClr val="bg2"/>
            </a:fgClr>
            <a:bgClr>
              <a:schemeClr val="bg1"/>
            </a:bgClr>
          </a:pattFill>
        </p:spPr>
        <p:txBody>
          <a:bodyPr/>
          <a:lstStyle/>
          <a:p>
            <a:r>
              <a:rPr lang="en-US"/>
              <a:t>Click icon to add picture</a:t>
            </a:r>
          </a:p>
        </p:txBody>
      </p:sp>
      <p:sp>
        <p:nvSpPr>
          <p:cNvPr id="11" name="Picture Placeholder 10">
            <a:extLst>
              <a:ext uri="{FF2B5EF4-FFF2-40B4-BE49-F238E27FC236}">
                <a16:creationId xmlns:a16="http://schemas.microsoft.com/office/drawing/2014/main" id="{80A7BAA9-D280-435E-831E-F80E2AAA1076}"/>
              </a:ext>
            </a:extLst>
          </p:cNvPr>
          <p:cNvSpPr>
            <a:spLocks noGrp="1"/>
          </p:cNvSpPr>
          <p:nvPr>
            <p:ph type="pic" sz="quarter" idx="16"/>
          </p:nvPr>
        </p:nvSpPr>
        <p:spPr>
          <a:xfrm>
            <a:off x="9800656" y="-2"/>
            <a:ext cx="2395728" cy="3009902"/>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F8319823-0FB9-4E89-AEE4-CE31D964944D}"/>
              </a:ext>
            </a:extLst>
          </p:cNvPr>
          <p:cNvSpPr>
            <a:spLocks noGrp="1"/>
          </p:cNvSpPr>
          <p:nvPr>
            <p:ph type="pic" sz="quarter" idx="17"/>
          </p:nvPr>
        </p:nvSpPr>
        <p:spPr>
          <a:xfrm>
            <a:off x="7350492" y="-2"/>
            <a:ext cx="2395728" cy="3009902"/>
          </a:xfrm>
          <a:pattFill prst="wdUpDiag">
            <a:fgClr>
              <a:schemeClr val="bg2"/>
            </a:fgClr>
            <a:bgClr>
              <a:schemeClr val="bg1"/>
            </a:bgClr>
          </a:pattFill>
        </p:spPr>
        <p:txBody>
          <a:bodyPr/>
          <a:lstStyle/>
          <a:p>
            <a:r>
              <a:rPr lang="en-US"/>
              <a:t>Click icon to add picture</a:t>
            </a:r>
          </a:p>
        </p:txBody>
      </p:sp>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3429001"/>
            <a:ext cx="11201400" cy="952500"/>
          </a:xfrm>
        </p:spPr>
        <p:txBody>
          <a:bodyPr tIns="0" anchor="t"/>
          <a:lstStyle>
            <a:lvl1pPr algn="l">
              <a:lnSpc>
                <a:spcPct val="80000"/>
              </a:lnSpc>
              <a:defRPr sz="4400" b="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0" y="4800600"/>
            <a:ext cx="2819400" cy="1066801"/>
          </a:xfrm>
        </p:spPr>
        <p:txBody>
          <a:bodyPr tIns="0" bIns="182880" anchor="t" anchorCtr="0"/>
          <a:lstStyle>
            <a:lvl1pPr marL="0" indent="0" algn="l">
              <a:spcAft>
                <a:spcPts val="0"/>
              </a:spcAft>
              <a:buNone/>
              <a:defRPr sz="1600" b="0" cap="all" baseline="0">
                <a:solidFill>
                  <a:schemeClr val="tx1"/>
                </a:solidFill>
                <a:latin typeface="+mj-lt"/>
              </a:defRPr>
            </a:lvl1pPr>
            <a:lvl2pPr marL="0" indent="0" algn="l">
              <a:spcAft>
                <a:spcPts val="1200"/>
              </a:spcAft>
              <a:buNone/>
              <a:defRPr sz="1600" b="1" cap="all" baseline="0">
                <a:solidFill>
                  <a:schemeClr val="tx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8877300" y="4800601"/>
            <a:ext cx="2819400" cy="673625"/>
          </a:xfrm>
          <a:prstGeom prst="rect">
            <a:avLst/>
          </a:prstGeom>
        </p:spPr>
        <p:txBody>
          <a:bodyPr lIns="0" tIns="0" rIns="0" bIns="0" anchor="t"/>
          <a:lstStyle>
            <a:lvl1pPr algn="r">
              <a:defRPr sz="1600" b="1">
                <a:solidFill>
                  <a:schemeClr val="tx1"/>
                </a:solidFill>
                <a:latin typeface="+mn-lt"/>
              </a:defRPr>
            </a:lvl1pPr>
          </a:lstStyle>
          <a:p>
            <a:endParaRPr lang="en-US"/>
          </a:p>
        </p:txBody>
      </p:sp>
      <p:pic>
        <p:nvPicPr>
          <p:cNvPr id="6" name="Graphic 5">
            <a:extLst>
              <a:ext uri="{FF2B5EF4-FFF2-40B4-BE49-F238E27FC236}">
                <a16:creationId xmlns:a16="http://schemas.microsoft.com/office/drawing/2014/main" id="{0A43BEBD-56B2-42F2-A52E-ADB299D805A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8212" y="6008332"/>
            <a:ext cx="2444600" cy="457200"/>
          </a:xfrm>
          <a:prstGeom prst="rect">
            <a:avLst/>
          </a:prstGeom>
        </p:spPr>
      </p:pic>
    </p:spTree>
    <p:extLst>
      <p:ext uri="{BB962C8B-B14F-4D97-AF65-F5344CB8AC3E}">
        <p14:creationId xmlns:p14="http://schemas.microsoft.com/office/powerpoint/2010/main" val="230823776"/>
      </p:ext>
    </p:extLst>
  </p:cSld>
  <p:clrMapOvr>
    <a:masterClrMapping/>
  </p:clrMapOvr>
  <p:extLst>
    <p:ext uri="{DCECCB84-F9BA-43D5-87BE-67443E8EF086}">
      <p15:sldGuideLst xmlns:p15="http://schemas.microsoft.com/office/powerpoint/2012/main">
        <p15:guide id="1" pos="5592">
          <p15:clr>
            <a:srgbClr val="FBAE40"/>
          </p15:clr>
        </p15:guide>
        <p15:guide id="2" orient="horz" pos="3024">
          <p15:clr>
            <a:srgbClr val="FBAE40"/>
          </p15:clr>
        </p15:guide>
        <p15:guide id="3" orient="horz" pos="1896">
          <p15:clr>
            <a:srgbClr val="FBAE40"/>
          </p15:clr>
        </p15:guide>
        <p15:guide id="4" orient="horz" pos="27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Gra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1409700"/>
            <a:ext cx="8382000" cy="2438401"/>
          </a:xfrm>
        </p:spPr>
        <p:txBody>
          <a:bodyPr tIns="0" anchor="t"/>
          <a:lstStyle>
            <a:lvl1pPr>
              <a:lnSpc>
                <a:spcPct val="80000"/>
              </a:lnSpc>
              <a:defRPr lang="en-US" sz="4400" b="0" kern="1200" cap="all" baseline="0" dirty="0">
                <a:solidFill>
                  <a:schemeClr val="bg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3848101"/>
            <a:ext cx="5600700" cy="2019300"/>
          </a:xfrm>
        </p:spPr>
        <p:txBody>
          <a:bodyPr/>
          <a:lstStyle>
            <a:lvl1pPr marL="0" indent="0">
              <a:buNone/>
              <a:defRPr lang="en-US" sz="20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554CFFDD-05DC-402C-8089-120C9C2FE86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528244"/>
            <a:ext cx="1143000" cy="213769"/>
          </a:xfrm>
          <a:prstGeom prst="rect">
            <a:avLst/>
          </a:prstGeom>
        </p:spPr>
      </p:pic>
    </p:spTree>
    <p:extLst>
      <p:ext uri="{BB962C8B-B14F-4D97-AF65-F5344CB8AC3E}">
        <p14:creationId xmlns:p14="http://schemas.microsoft.com/office/powerpoint/2010/main" val="1421874068"/>
      </p:ext>
    </p:extLst>
  </p:cSld>
  <p:clrMapOvr>
    <a:masterClrMapping/>
  </p:clrMapOvr>
  <p:extLst>
    <p:ext uri="{DCECCB84-F9BA-43D5-87BE-67443E8EF086}">
      <p15:sldGuideLst xmlns:p15="http://schemas.microsoft.com/office/powerpoint/2012/main">
        <p15:guide id="1" pos="55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3848099"/>
            <a:ext cx="8382000" cy="1257301"/>
          </a:xfrm>
        </p:spPr>
        <p:txBody>
          <a:bodyPr tIns="0" anchor="t"/>
          <a:lstStyle>
            <a:lvl1pPr>
              <a:lnSpc>
                <a:spcPct val="8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5105400"/>
            <a:ext cx="8382000" cy="1257301"/>
          </a:xfrm>
        </p:spPr>
        <p:txBody>
          <a:bodyPr tIns="182880"/>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7546317B-3751-4D87-BA2D-3B5F5976195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528244"/>
            <a:ext cx="1143000" cy="213769"/>
          </a:xfrm>
          <a:prstGeom prst="rect">
            <a:avLst/>
          </a:prstGeom>
        </p:spPr>
      </p:pic>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0"/>
            <a:ext cx="12192000" cy="34290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1799333440"/>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 + 5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3848099"/>
            <a:ext cx="8382000" cy="1257301"/>
          </a:xfrm>
        </p:spPr>
        <p:txBody>
          <a:bodyPr tIns="0" anchor="t"/>
          <a:lstStyle>
            <a:lvl1pPr>
              <a:lnSpc>
                <a:spcPct val="8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299" y="5105400"/>
            <a:ext cx="8381999" cy="1257301"/>
          </a:xfrm>
        </p:spPr>
        <p:txBody>
          <a:bodyPr tIns="182880"/>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7546317B-3751-4D87-BA2D-3B5F5976195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528244"/>
            <a:ext cx="1143000" cy="213769"/>
          </a:xfrm>
          <a:prstGeom prst="rect">
            <a:avLst/>
          </a:prstGeom>
        </p:spPr>
      </p:pic>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2"/>
            <a:ext cx="2395728" cy="3429000"/>
          </a:xfrm>
          <a:pattFill prst="wdUpDiag">
            <a:fgClr>
              <a:schemeClr val="bg2"/>
            </a:fgClr>
            <a:bgClr>
              <a:schemeClr val="bg1"/>
            </a:bgClr>
          </a:pattFill>
        </p:spPr>
        <p:txBody>
          <a:bodyPr/>
          <a:lstStyle/>
          <a:p>
            <a:r>
              <a:rPr lang="en-US"/>
              <a:t>Click icon to add picture</a:t>
            </a:r>
          </a:p>
        </p:txBody>
      </p:sp>
      <p:sp>
        <p:nvSpPr>
          <p:cNvPr id="8" name="Picture Placeholder 10">
            <a:extLst>
              <a:ext uri="{FF2B5EF4-FFF2-40B4-BE49-F238E27FC236}">
                <a16:creationId xmlns:a16="http://schemas.microsoft.com/office/drawing/2014/main" id="{80D7819A-630E-44DC-929F-933490774837}"/>
              </a:ext>
            </a:extLst>
          </p:cNvPr>
          <p:cNvSpPr>
            <a:spLocks noGrp="1"/>
          </p:cNvSpPr>
          <p:nvPr>
            <p:ph type="pic" sz="quarter" idx="14"/>
          </p:nvPr>
        </p:nvSpPr>
        <p:spPr>
          <a:xfrm>
            <a:off x="2448189" y="-2"/>
            <a:ext cx="2395728" cy="3429000"/>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86C7584E-D951-44B3-B6A7-50BBD18EEA03}"/>
              </a:ext>
            </a:extLst>
          </p:cNvPr>
          <p:cNvSpPr>
            <a:spLocks noGrp="1"/>
          </p:cNvSpPr>
          <p:nvPr>
            <p:ph type="pic" sz="quarter" idx="15"/>
          </p:nvPr>
        </p:nvSpPr>
        <p:spPr>
          <a:xfrm>
            <a:off x="4896378" y="-2"/>
            <a:ext cx="2395728" cy="3429000"/>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2B80078C-A569-4E2A-801C-5381A518F109}"/>
              </a:ext>
            </a:extLst>
          </p:cNvPr>
          <p:cNvSpPr>
            <a:spLocks noGrp="1"/>
          </p:cNvSpPr>
          <p:nvPr>
            <p:ph type="pic" sz="quarter" idx="16"/>
          </p:nvPr>
        </p:nvSpPr>
        <p:spPr>
          <a:xfrm>
            <a:off x="9792756" y="-2"/>
            <a:ext cx="2395728" cy="3429000"/>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83DF5146-688C-4FB5-8042-A8DDBF6B6224}"/>
              </a:ext>
            </a:extLst>
          </p:cNvPr>
          <p:cNvSpPr>
            <a:spLocks noGrp="1"/>
          </p:cNvSpPr>
          <p:nvPr>
            <p:ph type="pic" sz="quarter" idx="17"/>
          </p:nvPr>
        </p:nvSpPr>
        <p:spPr>
          <a:xfrm>
            <a:off x="7344567" y="-2"/>
            <a:ext cx="2395728" cy="34290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3379772151"/>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 Icons">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3429001"/>
            <a:ext cx="8382000" cy="1447799"/>
          </a:xfrm>
        </p:spPr>
        <p:txBody>
          <a:bodyPr tIns="0" anchor="t"/>
          <a:lstStyle>
            <a:lvl1pPr>
              <a:lnSpc>
                <a:spcPct val="80000"/>
              </a:lnSpc>
              <a:defRPr sz="4400" b="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4876800"/>
            <a:ext cx="8382000" cy="1485901"/>
          </a:xfrm>
        </p:spPr>
        <p:txBody>
          <a:bodyPr tIns="182880"/>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8" name="Graphic 7">
            <a:extLst>
              <a:ext uri="{FF2B5EF4-FFF2-40B4-BE49-F238E27FC236}">
                <a16:creationId xmlns:a16="http://schemas.microsoft.com/office/drawing/2014/main" id="{CAB2A323-0749-4F5A-9A71-D373C17ED9C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528244"/>
            <a:ext cx="1143000" cy="213769"/>
          </a:xfrm>
          <a:prstGeom prst="rect">
            <a:avLst/>
          </a:prstGeom>
        </p:spPr>
      </p:pic>
    </p:spTree>
    <p:extLst>
      <p:ext uri="{BB962C8B-B14F-4D97-AF65-F5344CB8AC3E}">
        <p14:creationId xmlns:p14="http://schemas.microsoft.com/office/powerpoint/2010/main" val="3824674928"/>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 large Icon">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1409699"/>
            <a:ext cx="5600700" cy="2019301"/>
          </a:xfrm>
        </p:spPr>
        <p:txBody>
          <a:bodyPr tIns="0" anchor="t"/>
          <a:lstStyle>
            <a:lvl1pPr>
              <a:lnSpc>
                <a:spcPct val="8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3848101"/>
            <a:ext cx="5600700" cy="2019300"/>
          </a:xfrm>
        </p:spPr>
        <p:txBody>
          <a:bodyPr tIns="182880"/>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7546317B-3751-4D87-BA2D-3B5F5976195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528244"/>
            <a:ext cx="1143000" cy="213769"/>
          </a:xfrm>
          <a:prstGeom prst="rect">
            <a:avLst/>
          </a:prstGeom>
        </p:spPr>
      </p:pic>
    </p:spTree>
    <p:extLst>
      <p:ext uri="{BB962C8B-B14F-4D97-AF65-F5344CB8AC3E}">
        <p14:creationId xmlns:p14="http://schemas.microsoft.com/office/powerpoint/2010/main" val="3256585307"/>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5431E2-DC1C-4926-9681-B5EB493CA4A1}"/>
              </a:ext>
            </a:extLst>
          </p:cNvPr>
          <p:cNvSpPr>
            <a:spLocks noGrp="1"/>
          </p:cNvSpPr>
          <p:nvPr>
            <p:ph type="title"/>
          </p:nvPr>
        </p:nvSpPr>
        <p:spPr>
          <a:xfrm>
            <a:off x="495299" y="495300"/>
            <a:ext cx="11201401" cy="419100"/>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43AB30FB-4B8F-4B77-AC4C-E2E31B21423D}"/>
              </a:ext>
            </a:extLst>
          </p:cNvPr>
          <p:cNvSpPr>
            <a:spLocks noGrp="1"/>
          </p:cNvSpPr>
          <p:nvPr>
            <p:ph type="body" idx="1"/>
          </p:nvPr>
        </p:nvSpPr>
        <p:spPr>
          <a:xfrm>
            <a:off x="495299" y="1409700"/>
            <a:ext cx="11201401" cy="445770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B471868-C853-40C5-8660-D23F908B5BC5}"/>
              </a:ext>
            </a:extLst>
          </p:cNvPr>
          <p:cNvSpPr>
            <a:spLocks noGrp="1"/>
          </p:cNvSpPr>
          <p:nvPr>
            <p:ph type="sldNum" sz="quarter" idx="4"/>
          </p:nvPr>
        </p:nvSpPr>
        <p:spPr>
          <a:xfrm>
            <a:off x="11199755" y="6480164"/>
            <a:ext cx="496945" cy="237617"/>
          </a:xfrm>
          <a:prstGeom prst="rect">
            <a:avLst/>
          </a:prstGeom>
        </p:spPr>
        <p:txBody>
          <a:bodyPr vert="horz" lIns="0" tIns="0" rIns="0" bIns="0" rtlCol="0" anchor="b">
            <a:noAutofit/>
          </a:bodyPr>
          <a:lstStyle>
            <a:lvl1pPr algn="r">
              <a:defRPr sz="1000" b="1">
                <a:solidFill>
                  <a:schemeClr val="accent3"/>
                </a:solidFill>
                <a:latin typeface="Honeywell Sans" panose="02010503040101060203" pitchFamily="2" charset="77"/>
              </a:defRPr>
            </a:lvl1pPr>
          </a:lstStyle>
          <a:p>
            <a:fld id="{7B94EC18-1D2B-4535-B738-0E53AFE26620}" type="slidenum">
              <a:rPr lang="en-US" smtClean="0"/>
              <a:pPr/>
              <a:t>‹#›</a:t>
            </a:fld>
            <a:endParaRPr lang="en-US"/>
          </a:p>
        </p:txBody>
      </p:sp>
      <p:sp>
        <p:nvSpPr>
          <p:cNvPr id="36" name="Rectangle 23">
            <a:extLst>
              <a:ext uri="{FF2B5EF4-FFF2-40B4-BE49-F238E27FC236}">
                <a16:creationId xmlns:a16="http://schemas.microsoft.com/office/drawing/2014/main" id="{D7686E33-694A-4833-A47B-FAB757D25342}"/>
              </a:ext>
            </a:extLst>
          </p:cNvPr>
          <p:cNvSpPr>
            <a:spLocks noChangeArrowheads="1"/>
          </p:cNvSpPr>
          <p:nvPr userDrawn="1"/>
        </p:nvSpPr>
        <p:spPr bwMode="auto">
          <a:xfrm>
            <a:off x="6594837" y="6478016"/>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 b="0" i="0">
                <a:solidFill>
                  <a:schemeClr val="accent3"/>
                </a:solidFill>
                <a:latin typeface="Honeywell Sans Medium" panose="02010503040101060203" pitchFamily="2" charset="77"/>
                <a:cs typeface="Arial" panose="020B0604020202020204" pitchFamily="34" charset="0"/>
              </a:rPr>
              <a:t>Honeywell Confidential - ©2020 by Honeywell International Inc. All rights reserved.</a:t>
            </a:r>
          </a:p>
        </p:txBody>
      </p:sp>
    </p:spTree>
    <p:extLst>
      <p:ext uri="{BB962C8B-B14F-4D97-AF65-F5344CB8AC3E}">
        <p14:creationId xmlns:p14="http://schemas.microsoft.com/office/powerpoint/2010/main" val="33602237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Lst>
  <p:hf hdr="0"/>
  <p:txStyles>
    <p:title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DE53C"/>
          </p15:clr>
        </p15:guide>
        <p15:guide id="2" pos="3840">
          <p15:clr>
            <a:srgbClr val="9FCC3B"/>
          </p15:clr>
        </p15:guide>
        <p15:guide id="3" orient="horz" pos="312">
          <p15:clr>
            <a:srgbClr val="9FCC3B"/>
          </p15:clr>
        </p15:guide>
        <p15:guide id="4" orient="horz" pos="4008">
          <p15:clr>
            <a:srgbClr val="FDE53C"/>
          </p15:clr>
        </p15:guide>
        <p15:guide id="6" pos="7368">
          <p15:clr>
            <a:srgbClr val="9FCC3B"/>
          </p15:clr>
        </p15:guide>
        <p15:guide id="7" orient="horz" pos="3696">
          <p15:clr>
            <a:srgbClr val="9FCC3B"/>
          </p15:clr>
        </p15:guide>
        <p15:guide id="9" orient="horz" pos="576">
          <p15:clr>
            <a:srgbClr val="9FCC3B"/>
          </p15:clr>
        </p15:guide>
        <p15:guide id="10" orient="horz" pos="888">
          <p15:clr>
            <a:srgbClr val="9FCC3B"/>
          </p15:clr>
        </p15:guide>
        <p15:guide id="11" orient="horz" pos="2304">
          <p15:clr>
            <a:srgbClr val="9FCC3B"/>
          </p15:clr>
        </p15:guide>
        <p15:guide id="12">
          <p15:clr>
            <a:srgbClr val="000000"/>
          </p15:clr>
        </p15:guide>
        <p15:guide id="13" pos="7680">
          <p15:clr>
            <a:srgbClr val="000000"/>
          </p15:clr>
        </p15:guide>
        <p15:guide id="14" orient="horz">
          <p15:clr>
            <a:srgbClr val="000000"/>
          </p15:clr>
        </p15:guide>
        <p15:guide id="15" orient="horz" pos="4320">
          <p15:clr>
            <a:srgbClr val="000000"/>
          </p15:clr>
        </p15:guide>
        <p15:guide id="16" pos="312">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6.xml"/><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emf"/><Relationship Id="rId18" Type="http://schemas.openxmlformats.org/officeDocument/2006/relationships/image" Target="../media/image29.emf"/><Relationship Id="rId3" Type="http://schemas.openxmlformats.org/officeDocument/2006/relationships/slideLayout" Target="../slideLayouts/slideLayout36.xml"/><Relationship Id="rId21" Type="http://schemas.openxmlformats.org/officeDocument/2006/relationships/image" Target="../media/image32.png"/><Relationship Id="rId7" Type="http://schemas.openxmlformats.org/officeDocument/2006/relationships/image" Target="../media/image18.emf"/><Relationship Id="rId12" Type="http://schemas.openxmlformats.org/officeDocument/2006/relationships/image" Target="../media/image23.emf"/><Relationship Id="rId17" Type="http://schemas.openxmlformats.org/officeDocument/2006/relationships/image" Target="../media/image28.emf"/><Relationship Id="rId25" Type="http://schemas.openxmlformats.org/officeDocument/2006/relationships/comments" Target="../comments/comment1.xml"/><Relationship Id="rId2" Type="http://schemas.openxmlformats.org/officeDocument/2006/relationships/tags" Target="../tags/tag3.xml"/><Relationship Id="rId16" Type="http://schemas.openxmlformats.org/officeDocument/2006/relationships/image" Target="../media/image27.emf"/><Relationship Id="rId20" Type="http://schemas.openxmlformats.org/officeDocument/2006/relationships/image" Target="../media/image31.tiff"/><Relationship Id="rId1" Type="http://schemas.openxmlformats.org/officeDocument/2006/relationships/vmlDrawing" Target="../drawings/vmlDrawing3.vml"/><Relationship Id="rId6" Type="http://schemas.openxmlformats.org/officeDocument/2006/relationships/image" Target="../media/image11.emf"/><Relationship Id="rId11" Type="http://schemas.openxmlformats.org/officeDocument/2006/relationships/image" Target="../media/image22.png"/><Relationship Id="rId24" Type="http://schemas.openxmlformats.org/officeDocument/2006/relationships/image" Target="../media/image35.tiff"/><Relationship Id="rId5" Type="http://schemas.openxmlformats.org/officeDocument/2006/relationships/oleObject" Target="../embeddings/oleObject3.bin"/><Relationship Id="rId15" Type="http://schemas.openxmlformats.org/officeDocument/2006/relationships/image" Target="../media/image26.emf"/><Relationship Id="rId23" Type="http://schemas.openxmlformats.org/officeDocument/2006/relationships/image" Target="../media/image34.tiff"/><Relationship Id="rId10" Type="http://schemas.openxmlformats.org/officeDocument/2006/relationships/image" Target="../media/image21.emf"/><Relationship Id="rId19" Type="http://schemas.openxmlformats.org/officeDocument/2006/relationships/image" Target="../media/image30.tiff"/><Relationship Id="rId4" Type="http://schemas.openxmlformats.org/officeDocument/2006/relationships/notesSlide" Target="../notesSlides/notesSlide10.xml"/><Relationship Id="rId9" Type="http://schemas.openxmlformats.org/officeDocument/2006/relationships/image" Target="../media/image20.emf"/><Relationship Id="rId14" Type="http://schemas.openxmlformats.org/officeDocument/2006/relationships/image" Target="../media/image25.tiff"/><Relationship Id="rId22" Type="http://schemas.openxmlformats.org/officeDocument/2006/relationships/image" Target="../media/image33.emf"/></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5.xml"/><Relationship Id="rId7" Type="http://schemas.openxmlformats.org/officeDocument/2006/relationships/image" Target="../media/image12.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11.emf"/><Relationship Id="rId5" Type="http://schemas.openxmlformats.org/officeDocument/2006/relationships/oleObject" Target="../embeddings/oleObject1.bin"/><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17.pn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11.emf"/><Relationship Id="rId5" Type="http://schemas.openxmlformats.org/officeDocument/2006/relationships/oleObject" Target="../embeddings/oleObject2.bin"/><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5E9635-25E9-FA42-9225-642E92881507}"/>
              </a:ext>
            </a:extLst>
          </p:cNvPr>
          <p:cNvSpPr>
            <a:spLocks noGrp="1"/>
          </p:cNvSpPr>
          <p:nvPr>
            <p:ph type="title"/>
          </p:nvPr>
        </p:nvSpPr>
        <p:spPr/>
        <p:txBody>
          <a:bodyPr/>
          <a:lstStyle/>
          <a:p>
            <a:endParaRPr lang="en-US"/>
          </a:p>
        </p:txBody>
      </p:sp>
      <p:pic>
        <p:nvPicPr>
          <p:cNvPr id="23" name="Picture 22">
            <a:extLst>
              <a:ext uri="{FF2B5EF4-FFF2-40B4-BE49-F238E27FC236}">
                <a16:creationId xmlns:a16="http://schemas.microsoft.com/office/drawing/2014/main" id="{60810573-622A-8346-9A90-08475DB9AB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
          <a:stretch/>
        </p:blipFill>
        <p:spPr>
          <a:xfrm>
            <a:off x="-1" y="0"/>
            <a:ext cx="12243541" cy="6858000"/>
          </a:xfrm>
          <a:prstGeom prst="rect">
            <a:avLst/>
          </a:prstGeom>
        </p:spPr>
      </p:pic>
      <p:sp>
        <p:nvSpPr>
          <p:cNvPr id="24" name="Rectangle 23">
            <a:extLst>
              <a:ext uri="{FF2B5EF4-FFF2-40B4-BE49-F238E27FC236}">
                <a16:creationId xmlns:a16="http://schemas.microsoft.com/office/drawing/2014/main" id="{ADB416A5-DE0B-8643-8E39-E59704005233}"/>
              </a:ext>
            </a:extLst>
          </p:cNvPr>
          <p:cNvSpPr/>
          <p:nvPr/>
        </p:nvSpPr>
        <p:spPr>
          <a:xfrm>
            <a:off x="0" y="0"/>
            <a:ext cx="6718300" cy="6867543"/>
          </a:xfrm>
          <a:prstGeom prst="rect">
            <a:avLst/>
          </a:prstGeom>
          <a:gradFill>
            <a:gsLst>
              <a:gs pos="13000">
                <a:schemeClr val="tx1">
                  <a:alpha val="64000"/>
                </a:schemeClr>
              </a:gs>
              <a:gs pos="99000">
                <a:srgbClr val="FFFFFF">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tx1"/>
              </a:solidFill>
            </a:endParaRPr>
          </a:p>
        </p:txBody>
      </p:sp>
      <p:sp>
        <p:nvSpPr>
          <p:cNvPr id="27" name="Rectangle 26">
            <a:extLst>
              <a:ext uri="{FF2B5EF4-FFF2-40B4-BE49-F238E27FC236}">
                <a16:creationId xmlns:a16="http://schemas.microsoft.com/office/drawing/2014/main" id="{C19A991A-7374-4241-AAB6-2C664282ABA2}"/>
              </a:ext>
            </a:extLst>
          </p:cNvPr>
          <p:cNvSpPr/>
          <p:nvPr/>
        </p:nvSpPr>
        <p:spPr>
          <a:xfrm>
            <a:off x="-1" y="0"/>
            <a:ext cx="8957733" cy="6867543"/>
          </a:xfrm>
          <a:prstGeom prst="rect">
            <a:avLst/>
          </a:prstGeom>
          <a:gradFill>
            <a:gsLst>
              <a:gs pos="13000">
                <a:schemeClr val="tx1">
                  <a:alpha val="0"/>
                </a:schemeClr>
              </a:gs>
              <a:gs pos="99000">
                <a:srgbClr val="FFFFFF">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tx1"/>
              </a:solidFill>
            </a:endParaRPr>
          </a:p>
        </p:txBody>
      </p:sp>
      <p:pic>
        <p:nvPicPr>
          <p:cNvPr id="28" name="Graphic 27">
            <a:extLst>
              <a:ext uri="{FF2B5EF4-FFF2-40B4-BE49-F238E27FC236}">
                <a16:creationId xmlns:a16="http://schemas.microsoft.com/office/drawing/2014/main" id="{D518BAC3-FDD5-2445-A8B9-4D07858293A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8212" y="6069252"/>
            <a:ext cx="2118864" cy="396279"/>
          </a:xfrm>
          <a:prstGeom prst="rect">
            <a:avLst/>
          </a:prstGeom>
        </p:spPr>
      </p:pic>
      <p:sp>
        <p:nvSpPr>
          <p:cNvPr id="29" name="Date Placeholder 2">
            <a:extLst>
              <a:ext uri="{FF2B5EF4-FFF2-40B4-BE49-F238E27FC236}">
                <a16:creationId xmlns:a16="http://schemas.microsoft.com/office/drawing/2014/main" id="{314577E1-4A41-4A42-8FD5-814836363983}"/>
              </a:ext>
            </a:extLst>
          </p:cNvPr>
          <p:cNvSpPr txBox="1">
            <a:spLocks/>
          </p:cNvSpPr>
          <p:nvPr/>
        </p:nvSpPr>
        <p:spPr>
          <a:xfrm>
            <a:off x="495300" y="49981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EEB09EA-9CA7-4BA1-BA03-DEEDCA49E371}" type="datetime4">
              <a:rPr lang="en-US" sz="1600" b="1" smtClean="0">
                <a:solidFill>
                  <a:prstClr val="white"/>
                </a:solidFill>
                <a:latin typeface="Arial"/>
              </a:rPr>
              <a:pPr>
                <a:defRPr/>
              </a:pPr>
              <a:t>September 21, 2021</a:t>
            </a:fld>
            <a:endParaRPr lang="en-US" sz="1600" b="1">
              <a:solidFill>
                <a:prstClr val="white"/>
              </a:solidFill>
              <a:latin typeface="Arial"/>
            </a:endParaRPr>
          </a:p>
        </p:txBody>
      </p:sp>
      <p:sp>
        <p:nvSpPr>
          <p:cNvPr id="30" name="Title 6">
            <a:extLst>
              <a:ext uri="{FF2B5EF4-FFF2-40B4-BE49-F238E27FC236}">
                <a16:creationId xmlns:a16="http://schemas.microsoft.com/office/drawing/2014/main" id="{2E1931F5-75E9-D245-BBC6-304731CC5BDD}"/>
              </a:ext>
            </a:extLst>
          </p:cNvPr>
          <p:cNvSpPr txBox="1">
            <a:spLocks/>
          </p:cNvSpPr>
          <p:nvPr/>
        </p:nvSpPr>
        <p:spPr>
          <a:xfrm>
            <a:off x="495298" y="1542517"/>
            <a:ext cx="8462433" cy="2654300"/>
          </a:xfrm>
          <a:prstGeom prst="rect">
            <a:avLst/>
          </a:prstGeom>
          <a:noFill/>
        </p:spPr>
        <p:txBody>
          <a:bodyPr vert="horz" lIns="0" tIns="0" rIns="0" bIns="0" rtlCol="0" anchor="t">
            <a:noAutofit/>
          </a:bodyPr>
          <a:lstStyle>
            <a:lvl1pPr algn="l" defTabSz="914400" rtl="0" eaLnBrk="1" latinLnBrk="0" hangingPunct="1">
              <a:lnSpc>
                <a:spcPct val="80000"/>
              </a:lnSpc>
              <a:spcBef>
                <a:spcPct val="0"/>
              </a:spcBef>
              <a:buNone/>
              <a:defRPr sz="3600" kern="1200" cap="all" baseline="0">
                <a:solidFill>
                  <a:schemeClr val="bg1"/>
                </a:solidFill>
                <a:latin typeface="+mj-lt"/>
                <a:ea typeface="+mj-ea"/>
                <a:cs typeface="+mj-cs"/>
              </a:defRPr>
            </a:lvl1pPr>
          </a:lstStyle>
          <a:p>
            <a:pPr>
              <a:lnSpc>
                <a:spcPts val="4200"/>
              </a:lnSpc>
              <a:spcBef>
                <a:spcPts val="1200"/>
              </a:spcBef>
            </a:pPr>
            <a:r>
              <a:rPr lang="en-US" sz="4800" dirty="0">
                <a:solidFill>
                  <a:srgbClr val="EE3124"/>
                </a:solidFill>
              </a:rPr>
              <a:t>Honeywell </a:t>
            </a:r>
            <a:br>
              <a:rPr lang="en-US" sz="4800" dirty="0">
                <a:solidFill>
                  <a:srgbClr val="EE3124"/>
                </a:solidFill>
              </a:rPr>
            </a:br>
            <a:r>
              <a:rPr lang="en-US" sz="4800" dirty="0"/>
              <a:t>Small and </a:t>
            </a:r>
            <a:br>
              <a:rPr lang="en-US" sz="4800" dirty="0"/>
            </a:br>
            <a:r>
              <a:rPr lang="en-US" sz="4800" dirty="0"/>
              <a:t>Medium Building Administrator </a:t>
            </a:r>
            <a:br>
              <a:rPr lang="en-US" sz="4800" dirty="0"/>
            </a:br>
            <a:r>
              <a:rPr lang="en-US" sz="2300" dirty="0"/>
              <a:t>Powered by Honeywell Forge</a:t>
            </a:r>
            <a:endParaRPr lang="en-US" sz="2300" spc="-300" dirty="0">
              <a:effectLst>
                <a:outerShdw blurRad="431800" sx="102000" sy="102000" algn="ctr" rotWithShape="0">
                  <a:prstClr val="black"/>
                </a:outerShdw>
              </a:effectLst>
            </a:endParaRPr>
          </a:p>
        </p:txBody>
      </p:sp>
    </p:spTree>
    <p:extLst>
      <p:ext uri="{BB962C8B-B14F-4D97-AF65-F5344CB8AC3E}">
        <p14:creationId xmlns:p14="http://schemas.microsoft.com/office/powerpoint/2010/main" val="3805836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0418" name="think-cell Slide" r:id="rId5" imgW="421" imgH="423" progId="TCLayout.ActiveDocument.1">
                  <p:embed/>
                </p:oleObj>
              </mc:Choice>
              <mc:Fallback>
                <p:oleObj name="think-cell Slide" r:id="rId5" imgW="421" imgH="423" progId="TCLayout.ActiveDocument.1">
                  <p:embed/>
                  <p:pic>
                    <p:nvPicPr>
                      <p:cNvPr id="15" name="Object 1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F270773-E30A-46F8-BA7D-33C9546FD3B8}"/>
              </a:ext>
            </a:extLst>
          </p:cNvPr>
          <p:cNvSpPr>
            <a:spLocks noGrp="1"/>
          </p:cNvSpPr>
          <p:nvPr>
            <p:ph type="title"/>
          </p:nvPr>
        </p:nvSpPr>
        <p:spPr>
          <a:xfrm>
            <a:off x="495299" y="331525"/>
            <a:ext cx="11201401" cy="419100"/>
          </a:xfrm>
        </p:spPr>
        <p:txBody>
          <a:bodyPr/>
          <a:lstStyle/>
          <a:p>
            <a:r>
              <a:rPr lang="en-US" dirty="0">
                <a:solidFill>
                  <a:srgbClr val="EE3124"/>
                </a:solidFill>
              </a:rPr>
              <a:t>Proven technologies</a:t>
            </a:r>
            <a:br>
              <a:rPr lang="en-US" dirty="0">
                <a:solidFill>
                  <a:srgbClr val="EE3124"/>
                </a:solidFill>
              </a:rPr>
            </a:br>
            <a:r>
              <a:rPr lang="en-US" dirty="0"/>
              <a:t>END-TO-END COVERAGE</a:t>
            </a:r>
          </a:p>
        </p:txBody>
      </p:sp>
      <p:grpSp>
        <p:nvGrpSpPr>
          <p:cNvPr id="14" name="Group 13">
            <a:extLst>
              <a:ext uri="{FF2B5EF4-FFF2-40B4-BE49-F238E27FC236}">
                <a16:creationId xmlns:a16="http://schemas.microsoft.com/office/drawing/2014/main" id="{CF49CEF6-1F54-D147-AF57-6757C9E21947}"/>
              </a:ext>
            </a:extLst>
          </p:cNvPr>
          <p:cNvGrpSpPr/>
          <p:nvPr/>
        </p:nvGrpSpPr>
        <p:grpSpPr>
          <a:xfrm>
            <a:off x="905102" y="1232587"/>
            <a:ext cx="10327368" cy="5516556"/>
            <a:chOff x="864856" y="1188288"/>
            <a:chExt cx="10593888" cy="5658923"/>
          </a:xfrm>
        </p:grpSpPr>
        <p:sp>
          <p:nvSpPr>
            <p:cNvPr id="127" name="Rectangle 126">
              <a:extLst>
                <a:ext uri="{FF2B5EF4-FFF2-40B4-BE49-F238E27FC236}">
                  <a16:creationId xmlns:a16="http://schemas.microsoft.com/office/drawing/2014/main" id="{B43E0E95-71D9-CD4B-92D1-852F4FEA7D2B}"/>
                </a:ext>
              </a:extLst>
            </p:cNvPr>
            <p:cNvSpPr/>
            <p:nvPr/>
          </p:nvSpPr>
          <p:spPr>
            <a:xfrm>
              <a:off x="864856" y="1188288"/>
              <a:ext cx="10590178" cy="56589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oneywell Sans"/>
                <a:ea typeface="+mn-ea"/>
                <a:cs typeface="+mn-cs"/>
              </a:endParaRPr>
            </a:p>
          </p:txBody>
        </p:sp>
        <p:pic>
          <p:nvPicPr>
            <p:cNvPr id="129" name="Picture 128">
              <a:extLst>
                <a:ext uri="{FF2B5EF4-FFF2-40B4-BE49-F238E27FC236}">
                  <a16:creationId xmlns:a16="http://schemas.microsoft.com/office/drawing/2014/main" id="{DFDBCBCE-EE60-3047-B93B-0711F6C628F7}"/>
                </a:ext>
              </a:extLst>
            </p:cNvPr>
            <p:cNvPicPr>
              <a:picLocks noChangeAspect="1"/>
            </p:cNvPicPr>
            <p:nvPr/>
          </p:nvPicPr>
          <p:blipFill rotWithShape="1">
            <a:blip r:embed="rId7"/>
            <a:srcRect t="16999" r="13632" b="19443"/>
            <a:stretch/>
          </p:blipFill>
          <p:spPr>
            <a:xfrm rot="208039">
              <a:off x="2344512" y="1377993"/>
              <a:ext cx="3180945" cy="2276274"/>
            </a:xfrm>
            <a:prstGeom prst="rect">
              <a:avLst/>
            </a:prstGeom>
          </p:spPr>
        </p:pic>
        <p:pic>
          <p:nvPicPr>
            <p:cNvPr id="132" name="Picture 131">
              <a:extLst>
                <a:ext uri="{FF2B5EF4-FFF2-40B4-BE49-F238E27FC236}">
                  <a16:creationId xmlns:a16="http://schemas.microsoft.com/office/drawing/2014/main" id="{7A57C1ED-AE33-994D-BC83-3011C6DD9964}"/>
                </a:ext>
              </a:extLst>
            </p:cNvPr>
            <p:cNvPicPr>
              <a:picLocks noChangeAspect="1"/>
            </p:cNvPicPr>
            <p:nvPr/>
          </p:nvPicPr>
          <p:blipFill>
            <a:blip r:embed="rId8">
              <a:clrChange>
                <a:clrFrom>
                  <a:srgbClr val="FDFDFD"/>
                </a:clrFrom>
                <a:clrTo>
                  <a:srgbClr val="FDFDFD">
                    <a:alpha val="0"/>
                  </a:srgbClr>
                </a:clrTo>
              </a:clrChange>
            </a:blip>
            <a:stretch>
              <a:fillRect/>
            </a:stretch>
          </p:blipFill>
          <p:spPr>
            <a:xfrm>
              <a:off x="1800540" y="1614218"/>
              <a:ext cx="7620000" cy="5080000"/>
            </a:xfrm>
            <a:prstGeom prst="rect">
              <a:avLst/>
            </a:prstGeom>
          </p:spPr>
        </p:pic>
        <p:cxnSp>
          <p:nvCxnSpPr>
            <p:cNvPr id="133" name="Elbow Connector 174">
              <a:extLst>
                <a:ext uri="{FF2B5EF4-FFF2-40B4-BE49-F238E27FC236}">
                  <a16:creationId xmlns:a16="http://schemas.microsoft.com/office/drawing/2014/main" id="{5F238070-9149-F545-95EA-1A57487E5C2A}"/>
                </a:ext>
              </a:extLst>
            </p:cNvPr>
            <p:cNvCxnSpPr>
              <a:cxnSpLocks/>
              <a:stCxn id="156" idx="1"/>
            </p:cNvCxnSpPr>
            <p:nvPr/>
          </p:nvCxnSpPr>
          <p:spPr>
            <a:xfrm rot="10800000" flipV="1">
              <a:off x="2050469" y="3189247"/>
              <a:ext cx="185793" cy="187884"/>
            </a:xfrm>
            <a:prstGeom prst="bentConnector2">
              <a:avLst/>
            </a:prstGeom>
            <a:ln w="9525">
              <a:solidFill>
                <a:schemeClr val="tx1">
                  <a:lumMod val="95000"/>
                  <a:lumOff val="5000"/>
                </a:schemeClr>
              </a:solidFill>
              <a:prstDash val="sysDash"/>
              <a:headEnd w="sm" len="sm"/>
              <a:tailEnd type="oval" w="sm" len="sm"/>
            </a:ln>
          </p:spPr>
          <p:style>
            <a:lnRef idx="1">
              <a:schemeClr val="accent1"/>
            </a:lnRef>
            <a:fillRef idx="0">
              <a:schemeClr val="accent1"/>
            </a:fillRef>
            <a:effectRef idx="0">
              <a:schemeClr val="accent1"/>
            </a:effectRef>
            <a:fontRef idx="minor">
              <a:schemeClr val="tx1"/>
            </a:fontRef>
          </p:style>
        </p:cxnSp>
        <p:grpSp>
          <p:nvGrpSpPr>
            <p:cNvPr id="134" name="Group 133">
              <a:extLst>
                <a:ext uri="{FF2B5EF4-FFF2-40B4-BE49-F238E27FC236}">
                  <a16:creationId xmlns:a16="http://schemas.microsoft.com/office/drawing/2014/main" id="{AD492058-1BB9-D748-999E-692FBF637058}"/>
                </a:ext>
              </a:extLst>
            </p:cNvPr>
            <p:cNvGrpSpPr/>
            <p:nvPr/>
          </p:nvGrpSpPr>
          <p:grpSpPr>
            <a:xfrm>
              <a:off x="5862844" y="1276870"/>
              <a:ext cx="1879842" cy="421761"/>
              <a:chOff x="9641080" y="5615065"/>
              <a:chExt cx="1879842" cy="421761"/>
            </a:xfrm>
          </p:grpSpPr>
          <p:sp>
            <p:nvSpPr>
              <p:cNvPr id="135" name="TextBox 134">
                <a:extLst>
                  <a:ext uri="{FF2B5EF4-FFF2-40B4-BE49-F238E27FC236}">
                    <a16:creationId xmlns:a16="http://schemas.microsoft.com/office/drawing/2014/main" id="{3EC83816-CCEB-2640-AE0A-EC7024AA96AE}"/>
                  </a:ext>
                </a:extLst>
              </p:cNvPr>
              <p:cNvSpPr txBox="1"/>
              <p:nvPr/>
            </p:nvSpPr>
            <p:spPr>
              <a:xfrm>
                <a:off x="10069576" y="5674963"/>
                <a:ext cx="1451346" cy="36186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B0F0"/>
                    </a:solidFill>
                    <a:effectLst/>
                    <a:uLnTx/>
                    <a:uFillTx/>
                    <a:latin typeface="Honeywell Sans" panose="02010503040101060203" pitchFamily="2" charset="77"/>
                    <a:ea typeface="+mn-ea"/>
                    <a:cs typeface="+mn-cs"/>
                  </a:rPr>
                  <a:t>TRENDS &amp; ANALYTICS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lumMod val="75000"/>
                        <a:lumOff val="25000"/>
                      </a:prstClr>
                    </a:solidFill>
                    <a:effectLst/>
                    <a:uLnTx/>
                    <a:uFillTx/>
                    <a:latin typeface="Honeywell Sans" panose="02010503040101060203" pitchFamily="2" charset="77"/>
                    <a:ea typeface="+mn-ea"/>
                    <a:cs typeface="+mn-cs"/>
                  </a:rPr>
                  <a:t>BUILDING MANAGER</a:t>
                </a:r>
              </a:p>
            </p:txBody>
          </p:sp>
          <p:grpSp>
            <p:nvGrpSpPr>
              <p:cNvPr id="142" name="Group 141">
                <a:extLst>
                  <a:ext uri="{FF2B5EF4-FFF2-40B4-BE49-F238E27FC236}">
                    <a16:creationId xmlns:a16="http://schemas.microsoft.com/office/drawing/2014/main" id="{23A92E04-589B-2B4F-8389-132475017A67}"/>
                  </a:ext>
                </a:extLst>
              </p:cNvPr>
              <p:cNvGrpSpPr/>
              <p:nvPr/>
            </p:nvGrpSpPr>
            <p:grpSpPr>
              <a:xfrm>
                <a:off x="9641080" y="5615065"/>
                <a:ext cx="380922" cy="361863"/>
                <a:chOff x="6668719" y="255173"/>
                <a:chExt cx="438539" cy="438539"/>
              </a:xfrm>
            </p:grpSpPr>
            <p:sp>
              <p:nvSpPr>
                <p:cNvPr id="143" name="Oval 142">
                  <a:extLst>
                    <a:ext uri="{FF2B5EF4-FFF2-40B4-BE49-F238E27FC236}">
                      <a16:creationId xmlns:a16="http://schemas.microsoft.com/office/drawing/2014/main" id="{FD1930E3-0FBF-EB47-A543-501F7486D5B2}"/>
                    </a:ext>
                  </a:extLst>
                </p:cNvPr>
                <p:cNvSpPr/>
                <p:nvPr/>
              </p:nvSpPr>
              <p:spPr>
                <a:xfrm>
                  <a:off x="6668719" y="255173"/>
                  <a:ext cx="438539" cy="438539"/>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Honeywell Sans"/>
                    <a:ea typeface="+mn-ea"/>
                    <a:cs typeface="+mn-cs"/>
                  </a:endParaRPr>
                </a:p>
              </p:txBody>
            </p:sp>
            <p:pic>
              <p:nvPicPr>
                <p:cNvPr id="144" name="Picture 143">
                  <a:extLst>
                    <a:ext uri="{FF2B5EF4-FFF2-40B4-BE49-F238E27FC236}">
                      <a16:creationId xmlns:a16="http://schemas.microsoft.com/office/drawing/2014/main" id="{36B54C31-73F0-4C4B-89F9-FBDB21A6B739}"/>
                    </a:ext>
                  </a:extLst>
                </p:cNvPr>
                <p:cNvPicPr>
                  <a:picLocks noChangeAspect="1"/>
                </p:cNvPicPr>
                <p:nvPr/>
              </p:nvPicPr>
              <p:blipFill>
                <a:blip r:embed="rId9"/>
                <a:stretch>
                  <a:fillRect/>
                </a:stretch>
              </p:blipFill>
              <p:spPr>
                <a:xfrm>
                  <a:off x="6736182" y="334297"/>
                  <a:ext cx="294499" cy="247999"/>
                </a:xfrm>
                <a:prstGeom prst="rect">
                  <a:avLst/>
                </a:prstGeom>
              </p:spPr>
            </p:pic>
          </p:grpSp>
        </p:grpSp>
        <p:grpSp>
          <p:nvGrpSpPr>
            <p:cNvPr id="155" name="Group 154">
              <a:extLst>
                <a:ext uri="{FF2B5EF4-FFF2-40B4-BE49-F238E27FC236}">
                  <a16:creationId xmlns:a16="http://schemas.microsoft.com/office/drawing/2014/main" id="{C16CB6F5-033B-C843-A674-778E720A74CE}"/>
                </a:ext>
              </a:extLst>
            </p:cNvPr>
            <p:cNvGrpSpPr/>
            <p:nvPr/>
          </p:nvGrpSpPr>
          <p:grpSpPr>
            <a:xfrm>
              <a:off x="2236261" y="3035941"/>
              <a:ext cx="1590398" cy="361863"/>
              <a:chOff x="7412783" y="4523825"/>
              <a:chExt cx="1590398" cy="361863"/>
            </a:xfrm>
          </p:grpSpPr>
          <p:sp>
            <p:nvSpPr>
              <p:cNvPr id="156" name="TextBox 155">
                <a:extLst>
                  <a:ext uri="{FF2B5EF4-FFF2-40B4-BE49-F238E27FC236}">
                    <a16:creationId xmlns:a16="http://schemas.microsoft.com/office/drawing/2014/main" id="{28E621FD-40BD-2B42-808C-7FD8D53A477E}"/>
                  </a:ext>
                </a:extLst>
              </p:cNvPr>
              <p:cNvSpPr txBox="1"/>
              <p:nvPr/>
            </p:nvSpPr>
            <p:spPr>
              <a:xfrm>
                <a:off x="7412783" y="4545236"/>
                <a:ext cx="1149864" cy="263790"/>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B0F0"/>
                    </a:solidFill>
                    <a:effectLst/>
                    <a:uLnTx/>
                    <a:uFillTx/>
                    <a:latin typeface="Honeywell Sans" panose="02010503040101060203" pitchFamily="2" charset="77"/>
                    <a:ea typeface="+mn-ea"/>
                    <a:cs typeface="+mn-cs"/>
                  </a:rPr>
                  <a:t>TEMPERATURE </a:t>
                </a:r>
                <a:r>
                  <a:rPr kumimoji="0" lang="en-US" sz="1050" b="1" i="0" u="none" strike="noStrike" kern="1200" cap="none" spc="0" normalizeH="0" baseline="0" noProof="0">
                    <a:ln>
                      <a:noFill/>
                    </a:ln>
                    <a:solidFill>
                      <a:prstClr val="black">
                        <a:lumMod val="75000"/>
                        <a:lumOff val="25000"/>
                      </a:prstClr>
                    </a:solidFill>
                    <a:effectLst/>
                    <a:uLnTx/>
                    <a:uFillTx/>
                    <a:latin typeface="Honeywell Sans" panose="02010503040101060203" pitchFamily="2" charset="77"/>
                    <a:ea typeface="+mn-ea"/>
                    <a:cs typeface="+mn-cs"/>
                  </a:rPr>
                  <a:t>SCREENING</a:t>
                </a:r>
              </a:p>
            </p:txBody>
          </p:sp>
          <p:grpSp>
            <p:nvGrpSpPr>
              <p:cNvPr id="157" name="Group 156">
                <a:extLst>
                  <a:ext uri="{FF2B5EF4-FFF2-40B4-BE49-F238E27FC236}">
                    <a16:creationId xmlns:a16="http://schemas.microsoft.com/office/drawing/2014/main" id="{4DDB2633-FBA5-1047-8898-94D9A80D8DE5}"/>
                  </a:ext>
                </a:extLst>
              </p:cNvPr>
              <p:cNvGrpSpPr/>
              <p:nvPr/>
            </p:nvGrpSpPr>
            <p:grpSpPr>
              <a:xfrm>
                <a:off x="8622259" y="4523825"/>
                <a:ext cx="380922" cy="361863"/>
                <a:chOff x="508480" y="1879583"/>
                <a:chExt cx="438539" cy="438539"/>
              </a:xfrm>
            </p:grpSpPr>
            <p:sp>
              <p:nvSpPr>
                <p:cNvPr id="160" name="Oval 159">
                  <a:extLst>
                    <a:ext uri="{FF2B5EF4-FFF2-40B4-BE49-F238E27FC236}">
                      <a16:creationId xmlns:a16="http://schemas.microsoft.com/office/drawing/2014/main" id="{E19084C2-E39A-0445-A7A3-BA31EB685883}"/>
                    </a:ext>
                  </a:extLst>
                </p:cNvPr>
                <p:cNvSpPr/>
                <p:nvPr/>
              </p:nvSpPr>
              <p:spPr>
                <a:xfrm>
                  <a:off x="508480" y="1879583"/>
                  <a:ext cx="438539" cy="438539"/>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err="1">
                    <a:ln>
                      <a:noFill/>
                    </a:ln>
                    <a:solidFill>
                      <a:prstClr val="black"/>
                    </a:solidFill>
                    <a:effectLst/>
                    <a:uLnTx/>
                    <a:uFillTx/>
                    <a:latin typeface="Honeywell Sans"/>
                    <a:ea typeface="+mn-ea"/>
                    <a:cs typeface="+mn-cs"/>
                  </a:endParaRPr>
                </a:p>
              </p:txBody>
            </p:sp>
            <p:pic>
              <p:nvPicPr>
                <p:cNvPr id="161" name="Picture 160">
                  <a:extLst>
                    <a:ext uri="{FF2B5EF4-FFF2-40B4-BE49-F238E27FC236}">
                      <a16:creationId xmlns:a16="http://schemas.microsoft.com/office/drawing/2014/main" id="{FFF6BDF7-450A-5C4C-B750-38040A30FE4D}"/>
                    </a:ext>
                  </a:extLst>
                </p:cNvPr>
                <p:cNvPicPr>
                  <a:picLocks noChangeAspect="1"/>
                </p:cNvPicPr>
                <p:nvPr/>
              </p:nvPicPr>
              <p:blipFill>
                <a:blip r:embed="rId10"/>
                <a:stretch>
                  <a:fillRect/>
                </a:stretch>
              </p:blipFill>
              <p:spPr>
                <a:xfrm>
                  <a:off x="666750" y="1958045"/>
                  <a:ext cx="116801" cy="288108"/>
                </a:xfrm>
                <a:prstGeom prst="rect">
                  <a:avLst/>
                </a:prstGeom>
              </p:spPr>
            </p:pic>
          </p:grpSp>
        </p:grpSp>
        <p:grpSp>
          <p:nvGrpSpPr>
            <p:cNvPr id="162" name="Group 161">
              <a:extLst>
                <a:ext uri="{FF2B5EF4-FFF2-40B4-BE49-F238E27FC236}">
                  <a16:creationId xmlns:a16="http://schemas.microsoft.com/office/drawing/2014/main" id="{DC40C6F1-68CA-1E4B-B000-45251FF1F283}"/>
                </a:ext>
              </a:extLst>
            </p:cNvPr>
            <p:cNvGrpSpPr/>
            <p:nvPr/>
          </p:nvGrpSpPr>
          <p:grpSpPr>
            <a:xfrm>
              <a:off x="2826998" y="1294753"/>
              <a:ext cx="1465958" cy="361863"/>
              <a:chOff x="2829320" y="1448230"/>
              <a:chExt cx="1465958" cy="361863"/>
            </a:xfrm>
          </p:grpSpPr>
          <p:sp>
            <p:nvSpPr>
              <p:cNvPr id="163" name="TextBox 162">
                <a:extLst>
                  <a:ext uri="{FF2B5EF4-FFF2-40B4-BE49-F238E27FC236}">
                    <a16:creationId xmlns:a16="http://schemas.microsoft.com/office/drawing/2014/main" id="{8B41D866-7437-3645-90CC-78699E37D909}"/>
                  </a:ext>
                </a:extLst>
              </p:cNvPr>
              <p:cNvSpPr txBox="1"/>
              <p:nvPr/>
            </p:nvSpPr>
            <p:spPr>
              <a:xfrm>
                <a:off x="3282187" y="1487606"/>
                <a:ext cx="1013091" cy="247396"/>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B0F0"/>
                    </a:solidFill>
                    <a:effectLst/>
                    <a:uLnTx/>
                    <a:uFillTx/>
                    <a:latin typeface="Honeywell Sans" panose="02010503040101060203" pitchFamily="2" charset="77"/>
                    <a:ea typeface="+mn-ea"/>
                    <a:cs typeface="+mn-cs"/>
                  </a:rPr>
                  <a:t>HEALTHY</a:t>
                </a:r>
                <a:r>
                  <a:rPr kumimoji="0" lang="en-US" sz="1050" b="1" i="0" u="none" strike="noStrike" kern="1200" cap="none" spc="0" normalizeH="0" baseline="0" noProof="0">
                    <a:ln>
                      <a:noFill/>
                    </a:ln>
                    <a:solidFill>
                      <a:schemeClr val="accent1">
                        <a:lumMod val="60000"/>
                        <a:lumOff val="40000"/>
                      </a:schemeClr>
                    </a:solidFill>
                    <a:effectLst/>
                    <a:uLnTx/>
                    <a:uFillTx/>
                    <a:latin typeface="Honeywell Sans" panose="02010503040101060203" pitchFamily="2" charset="77"/>
                    <a:ea typeface="+mn-ea"/>
                    <a:cs typeface="+mn-cs"/>
                  </a:rPr>
                  <a:t> </a:t>
                </a:r>
                <a:r>
                  <a:rPr kumimoji="0" lang="en-US" sz="1050" b="1" i="0" u="none" strike="noStrike" kern="1200" cap="none" spc="0" normalizeH="0" baseline="0" noProof="0">
                    <a:ln>
                      <a:noFill/>
                    </a:ln>
                    <a:solidFill>
                      <a:prstClr val="black">
                        <a:lumMod val="75000"/>
                        <a:lumOff val="25000"/>
                      </a:prstClr>
                    </a:solidFill>
                    <a:effectLst/>
                    <a:uLnTx/>
                    <a:uFillTx/>
                    <a:latin typeface="Honeywell Sans" panose="02010503040101060203" pitchFamily="2" charset="77"/>
                    <a:ea typeface="+mn-ea"/>
                    <a:cs typeface="+mn-cs"/>
                  </a:rPr>
                  <a:t>BUILDING SCORE</a:t>
                </a:r>
              </a:p>
            </p:txBody>
          </p:sp>
          <p:grpSp>
            <p:nvGrpSpPr>
              <p:cNvPr id="168" name="Group 167">
                <a:extLst>
                  <a:ext uri="{FF2B5EF4-FFF2-40B4-BE49-F238E27FC236}">
                    <a16:creationId xmlns:a16="http://schemas.microsoft.com/office/drawing/2014/main" id="{E9E25E8F-577E-8946-9518-3CF9D720AD8C}"/>
                  </a:ext>
                </a:extLst>
              </p:cNvPr>
              <p:cNvGrpSpPr/>
              <p:nvPr/>
            </p:nvGrpSpPr>
            <p:grpSpPr>
              <a:xfrm>
                <a:off x="2829320" y="1448230"/>
                <a:ext cx="380922" cy="361863"/>
                <a:chOff x="6668719" y="255173"/>
                <a:chExt cx="438539" cy="438539"/>
              </a:xfrm>
            </p:grpSpPr>
            <p:sp>
              <p:nvSpPr>
                <p:cNvPr id="169" name="Oval 168">
                  <a:extLst>
                    <a:ext uri="{FF2B5EF4-FFF2-40B4-BE49-F238E27FC236}">
                      <a16:creationId xmlns:a16="http://schemas.microsoft.com/office/drawing/2014/main" id="{87C2B94A-2926-6242-A6AA-7A3CC178A90C}"/>
                    </a:ext>
                  </a:extLst>
                </p:cNvPr>
                <p:cNvSpPr/>
                <p:nvPr/>
              </p:nvSpPr>
              <p:spPr>
                <a:xfrm>
                  <a:off x="6668719" y="255173"/>
                  <a:ext cx="438539" cy="438539"/>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Honeywell Sans"/>
                    <a:ea typeface="+mn-ea"/>
                    <a:cs typeface="+mn-cs"/>
                  </a:endParaRPr>
                </a:p>
              </p:txBody>
            </p:sp>
            <p:pic>
              <p:nvPicPr>
                <p:cNvPr id="170" name="Picture 169">
                  <a:extLst>
                    <a:ext uri="{FF2B5EF4-FFF2-40B4-BE49-F238E27FC236}">
                      <a16:creationId xmlns:a16="http://schemas.microsoft.com/office/drawing/2014/main" id="{4779B030-A28A-FB45-8B2B-B4A283D8C211}"/>
                    </a:ext>
                  </a:extLst>
                </p:cNvPr>
                <p:cNvPicPr>
                  <a:picLocks noChangeAspect="1"/>
                </p:cNvPicPr>
                <p:nvPr/>
              </p:nvPicPr>
              <p:blipFill>
                <a:blip r:embed="rId9"/>
                <a:stretch>
                  <a:fillRect/>
                </a:stretch>
              </p:blipFill>
              <p:spPr>
                <a:xfrm>
                  <a:off x="6736182" y="334297"/>
                  <a:ext cx="294499" cy="247999"/>
                </a:xfrm>
                <a:prstGeom prst="rect">
                  <a:avLst/>
                </a:prstGeom>
              </p:spPr>
            </p:pic>
          </p:grpSp>
        </p:grpSp>
        <p:sp>
          <p:nvSpPr>
            <p:cNvPr id="171" name="Trapezium 49">
              <a:extLst>
                <a:ext uri="{FF2B5EF4-FFF2-40B4-BE49-F238E27FC236}">
                  <a16:creationId xmlns:a16="http://schemas.microsoft.com/office/drawing/2014/main" id="{B32AE9E8-B599-E644-A1C1-A2193C59B300}"/>
                </a:ext>
              </a:extLst>
            </p:cNvPr>
            <p:cNvSpPr/>
            <p:nvPr/>
          </p:nvSpPr>
          <p:spPr>
            <a:xfrm>
              <a:off x="5439405" y="2225898"/>
              <a:ext cx="270331" cy="571423"/>
            </a:xfrm>
            <a:custGeom>
              <a:avLst/>
              <a:gdLst>
                <a:gd name="connsiteX0" fmla="*/ 0 w 245279"/>
                <a:gd name="connsiteY0" fmla="*/ 439898 h 439898"/>
                <a:gd name="connsiteX1" fmla="*/ 0 w 245279"/>
                <a:gd name="connsiteY1" fmla="*/ 0 h 439898"/>
                <a:gd name="connsiteX2" fmla="*/ 245279 w 245279"/>
                <a:gd name="connsiteY2" fmla="*/ 0 h 439898"/>
                <a:gd name="connsiteX3" fmla="*/ 245279 w 245279"/>
                <a:gd name="connsiteY3" fmla="*/ 439898 h 439898"/>
                <a:gd name="connsiteX4" fmla="*/ 0 w 245279"/>
                <a:gd name="connsiteY4" fmla="*/ 439898 h 439898"/>
                <a:gd name="connsiteX0" fmla="*/ 0 w 245279"/>
                <a:gd name="connsiteY0" fmla="*/ 546370 h 546370"/>
                <a:gd name="connsiteX1" fmla="*/ 0 w 245279"/>
                <a:gd name="connsiteY1" fmla="*/ 106472 h 546370"/>
                <a:gd name="connsiteX2" fmla="*/ 239016 w 245279"/>
                <a:gd name="connsiteY2" fmla="*/ 0 h 546370"/>
                <a:gd name="connsiteX3" fmla="*/ 245279 w 245279"/>
                <a:gd name="connsiteY3" fmla="*/ 546370 h 546370"/>
                <a:gd name="connsiteX4" fmla="*/ 0 w 245279"/>
                <a:gd name="connsiteY4" fmla="*/ 546370 h 546370"/>
                <a:gd name="connsiteX0" fmla="*/ 0 w 270331"/>
                <a:gd name="connsiteY0" fmla="*/ 546370 h 546370"/>
                <a:gd name="connsiteX1" fmla="*/ 0 w 270331"/>
                <a:gd name="connsiteY1" fmla="*/ 106472 h 546370"/>
                <a:gd name="connsiteX2" fmla="*/ 239016 w 270331"/>
                <a:gd name="connsiteY2" fmla="*/ 0 h 546370"/>
                <a:gd name="connsiteX3" fmla="*/ 270331 w 270331"/>
                <a:gd name="connsiteY3" fmla="*/ 477477 h 546370"/>
                <a:gd name="connsiteX4" fmla="*/ 0 w 270331"/>
                <a:gd name="connsiteY4" fmla="*/ 546370 h 546370"/>
                <a:gd name="connsiteX0" fmla="*/ 37578 w 270331"/>
                <a:gd name="connsiteY0" fmla="*/ 571423 h 571423"/>
                <a:gd name="connsiteX1" fmla="*/ 0 w 270331"/>
                <a:gd name="connsiteY1" fmla="*/ 106472 h 571423"/>
                <a:gd name="connsiteX2" fmla="*/ 239016 w 270331"/>
                <a:gd name="connsiteY2" fmla="*/ 0 h 571423"/>
                <a:gd name="connsiteX3" fmla="*/ 270331 w 270331"/>
                <a:gd name="connsiteY3" fmla="*/ 477477 h 571423"/>
                <a:gd name="connsiteX4" fmla="*/ 37578 w 270331"/>
                <a:gd name="connsiteY4" fmla="*/ 571423 h 571423"/>
                <a:gd name="connsiteX0" fmla="*/ 37578 w 270331"/>
                <a:gd name="connsiteY0" fmla="*/ 571423 h 571423"/>
                <a:gd name="connsiteX1" fmla="*/ 0 w 270331"/>
                <a:gd name="connsiteY1" fmla="*/ 106472 h 571423"/>
                <a:gd name="connsiteX2" fmla="*/ 239016 w 270331"/>
                <a:gd name="connsiteY2" fmla="*/ 0 h 571423"/>
                <a:gd name="connsiteX3" fmla="*/ 270331 w 270331"/>
                <a:gd name="connsiteY3" fmla="*/ 464951 h 571423"/>
                <a:gd name="connsiteX4" fmla="*/ 37578 w 270331"/>
                <a:gd name="connsiteY4" fmla="*/ 571423 h 57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331" h="571423">
                  <a:moveTo>
                    <a:pt x="37578" y="571423"/>
                  </a:moveTo>
                  <a:lnTo>
                    <a:pt x="0" y="106472"/>
                  </a:lnTo>
                  <a:lnTo>
                    <a:pt x="239016" y="0"/>
                  </a:lnTo>
                  <a:cubicBezTo>
                    <a:pt x="241104" y="182123"/>
                    <a:pt x="268243" y="282828"/>
                    <a:pt x="270331" y="464951"/>
                  </a:cubicBezTo>
                  <a:lnTo>
                    <a:pt x="37578" y="57142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cxnSp>
          <p:nvCxnSpPr>
            <p:cNvPr id="172" name="Elbow Connector 174">
              <a:extLst>
                <a:ext uri="{FF2B5EF4-FFF2-40B4-BE49-F238E27FC236}">
                  <a16:creationId xmlns:a16="http://schemas.microsoft.com/office/drawing/2014/main" id="{39F27CD2-7FEE-D841-AB07-91B6B4913A5C}"/>
                </a:ext>
              </a:extLst>
            </p:cNvPr>
            <p:cNvCxnSpPr>
              <a:cxnSpLocks/>
              <a:stCxn id="163" idx="3"/>
            </p:cNvCxnSpPr>
            <p:nvPr/>
          </p:nvCxnSpPr>
          <p:spPr>
            <a:xfrm>
              <a:off x="4292956" y="1457827"/>
              <a:ext cx="434833" cy="620557"/>
            </a:xfrm>
            <a:prstGeom prst="bentConnector2">
              <a:avLst/>
            </a:prstGeom>
            <a:ln w="9525">
              <a:solidFill>
                <a:schemeClr val="tx1">
                  <a:lumMod val="95000"/>
                  <a:lumOff val="5000"/>
                </a:schemeClr>
              </a:solidFill>
              <a:prstDash val="sysDash"/>
              <a:headEnd w="sm" len="sm"/>
              <a:tailEnd type="oval" w="sm" len="sm"/>
            </a:ln>
          </p:spPr>
          <p:style>
            <a:lnRef idx="1">
              <a:schemeClr val="accent1"/>
            </a:lnRef>
            <a:fillRef idx="0">
              <a:schemeClr val="accent1"/>
            </a:fillRef>
            <a:effectRef idx="0">
              <a:schemeClr val="accent1"/>
            </a:effectRef>
            <a:fontRef idx="minor">
              <a:schemeClr val="tx1"/>
            </a:fontRef>
          </p:style>
        </p:cxnSp>
        <p:grpSp>
          <p:nvGrpSpPr>
            <p:cNvPr id="174" name="Group 173">
              <a:extLst>
                <a:ext uri="{FF2B5EF4-FFF2-40B4-BE49-F238E27FC236}">
                  <a16:creationId xmlns:a16="http://schemas.microsoft.com/office/drawing/2014/main" id="{DD1D59CE-DE9B-4C47-8739-170D3A71D354}"/>
                </a:ext>
              </a:extLst>
            </p:cNvPr>
            <p:cNvGrpSpPr/>
            <p:nvPr/>
          </p:nvGrpSpPr>
          <p:grpSpPr>
            <a:xfrm>
              <a:off x="9543914" y="1304315"/>
              <a:ext cx="1715520" cy="455619"/>
              <a:chOff x="1440464" y="5805021"/>
              <a:chExt cx="1715520" cy="455619"/>
            </a:xfrm>
          </p:grpSpPr>
          <p:sp>
            <p:nvSpPr>
              <p:cNvPr id="177" name="TextBox 176">
                <a:extLst>
                  <a:ext uri="{FF2B5EF4-FFF2-40B4-BE49-F238E27FC236}">
                    <a16:creationId xmlns:a16="http://schemas.microsoft.com/office/drawing/2014/main" id="{A659D24D-8769-C04A-ACCB-C4FE8C33C909}"/>
                  </a:ext>
                </a:extLst>
              </p:cNvPr>
              <p:cNvSpPr txBox="1"/>
              <p:nvPr/>
            </p:nvSpPr>
            <p:spPr>
              <a:xfrm>
                <a:off x="1440464" y="5898777"/>
                <a:ext cx="1325807" cy="36186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B0F0"/>
                    </a:solidFill>
                    <a:effectLst/>
                    <a:uLnTx/>
                    <a:uFillTx/>
                    <a:latin typeface="Honeywell Sans" panose="02010503040101060203" pitchFamily="2" charset="77"/>
                    <a:ea typeface="+mn-ea"/>
                    <a:cs typeface="+mn-cs"/>
                  </a:rPr>
                  <a:t>ALERTS, SOPS &amp; IM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lumMod val="75000"/>
                        <a:lumOff val="25000"/>
                      </a:prstClr>
                    </a:solidFill>
                    <a:effectLst/>
                    <a:uLnTx/>
                    <a:uFillTx/>
                    <a:latin typeface="Honeywell Sans" panose="02010503040101060203" pitchFamily="2" charset="77"/>
                    <a:ea typeface="+mn-ea"/>
                    <a:cs typeface="+mn-cs"/>
                  </a:rPr>
                  <a:t>CLOUD, APP NOTIFICATION</a:t>
                </a:r>
              </a:p>
            </p:txBody>
          </p:sp>
          <p:grpSp>
            <p:nvGrpSpPr>
              <p:cNvPr id="178" name="Group 177">
                <a:extLst>
                  <a:ext uri="{FF2B5EF4-FFF2-40B4-BE49-F238E27FC236}">
                    <a16:creationId xmlns:a16="http://schemas.microsoft.com/office/drawing/2014/main" id="{9C3BB200-BFEE-4140-B4E5-153875B60A20}"/>
                  </a:ext>
                </a:extLst>
              </p:cNvPr>
              <p:cNvGrpSpPr/>
              <p:nvPr/>
            </p:nvGrpSpPr>
            <p:grpSpPr>
              <a:xfrm>
                <a:off x="2775062" y="5805021"/>
                <a:ext cx="380922" cy="361863"/>
                <a:chOff x="10253752" y="1311936"/>
                <a:chExt cx="438539" cy="438539"/>
              </a:xfrm>
            </p:grpSpPr>
            <p:sp>
              <p:nvSpPr>
                <p:cNvPr id="179" name="Oval 178">
                  <a:extLst>
                    <a:ext uri="{FF2B5EF4-FFF2-40B4-BE49-F238E27FC236}">
                      <a16:creationId xmlns:a16="http://schemas.microsoft.com/office/drawing/2014/main" id="{45841E68-0503-1040-A19A-EAA8BC766D53}"/>
                    </a:ext>
                  </a:extLst>
                </p:cNvPr>
                <p:cNvSpPr/>
                <p:nvPr/>
              </p:nvSpPr>
              <p:spPr>
                <a:xfrm>
                  <a:off x="10253752" y="1311936"/>
                  <a:ext cx="438539" cy="438539"/>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Honeywell Sans"/>
                    <a:ea typeface="+mn-ea"/>
                    <a:cs typeface="+mn-cs"/>
                  </a:endParaRPr>
                </a:p>
              </p:txBody>
            </p:sp>
            <p:pic>
              <p:nvPicPr>
                <p:cNvPr id="192" name="Picture 191" descr="A picture containing drawing&#10;&#10;Description automatically generated">
                  <a:extLst>
                    <a:ext uri="{FF2B5EF4-FFF2-40B4-BE49-F238E27FC236}">
                      <a16:creationId xmlns:a16="http://schemas.microsoft.com/office/drawing/2014/main" id="{A51AC855-4A0F-414E-B2EA-F1C0BE6B17B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60472" y="1393048"/>
                  <a:ext cx="250596" cy="278439"/>
                </a:xfrm>
                <a:prstGeom prst="rect">
                  <a:avLst/>
                </a:prstGeom>
              </p:spPr>
            </p:pic>
          </p:grpSp>
        </p:grpSp>
        <p:grpSp>
          <p:nvGrpSpPr>
            <p:cNvPr id="194" name="Group 193">
              <a:extLst>
                <a:ext uri="{FF2B5EF4-FFF2-40B4-BE49-F238E27FC236}">
                  <a16:creationId xmlns:a16="http://schemas.microsoft.com/office/drawing/2014/main" id="{EFAF5033-A443-0A45-AB58-1044F70D3A59}"/>
                </a:ext>
              </a:extLst>
            </p:cNvPr>
            <p:cNvGrpSpPr/>
            <p:nvPr/>
          </p:nvGrpSpPr>
          <p:grpSpPr>
            <a:xfrm>
              <a:off x="3976575" y="5830968"/>
              <a:ext cx="1531507" cy="361863"/>
              <a:chOff x="4752335" y="6171367"/>
              <a:chExt cx="1531507" cy="361863"/>
            </a:xfrm>
          </p:grpSpPr>
          <p:sp>
            <p:nvSpPr>
              <p:cNvPr id="195" name="TextBox 194">
                <a:extLst>
                  <a:ext uri="{FF2B5EF4-FFF2-40B4-BE49-F238E27FC236}">
                    <a16:creationId xmlns:a16="http://schemas.microsoft.com/office/drawing/2014/main" id="{5F63757F-825E-C547-A278-50374D7201C9}"/>
                  </a:ext>
                </a:extLst>
              </p:cNvPr>
              <p:cNvSpPr txBox="1"/>
              <p:nvPr/>
            </p:nvSpPr>
            <p:spPr>
              <a:xfrm>
                <a:off x="5219325" y="6234131"/>
                <a:ext cx="1064517" cy="26236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B0F0"/>
                    </a:solidFill>
                    <a:effectLst/>
                    <a:uLnTx/>
                    <a:uFillTx/>
                    <a:latin typeface="Honeywell Sans" panose="02010503040101060203" pitchFamily="2" charset="77"/>
                    <a:ea typeface="+mn-ea"/>
                    <a:cs typeface="+mn-cs"/>
                  </a:rPr>
                  <a:t>UV LIGHT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lumMod val="75000"/>
                        <a:lumOff val="25000"/>
                      </a:prstClr>
                    </a:solidFill>
                    <a:effectLst/>
                    <a:uLnTx/>
                    <a:uFillTx/>
                    <a:latin typeface="Honeywell Sans" panose="02010503040101060203" pitchFamily="2" charset="77"/>
                    <a:ea typeface="+mn-ea"/>
                    <a:cs typeface="+mn-cs"/>
                  </a:rPr>
                  <a:t>STERILIZATION</a:t>
                </a:r>
              </a:p>
            </p:txBody>
          </p:sp>
          <p:grpSp>
            <p:nvGrpSpPr>
              <p:cNvPr id="196" name="Group 195">
                <a:extLst>
                  <a:ext uri="{FF2B5EF4-FFF2-40B4-BE49-F238E27FC236}">
                    <a16:creationId xmlns:a16="http://schemas.microsoft.com/office/drawing/2014/main" id="{32BCF9BE-DBDD-CC4C-91E2-C9A77E8005AC}"/>
                  </a:ext>
                </a:extLst>
              </p:cNvPr>
              <p:cNvGrpSpPr/>
              <p:nvPr/>
            </p:nvGrpSpPr>
            <p:grpSpPr>
              <a:xfrm>
                <a:off x="4752335" y="6171367"/>
                <a:ext cx="380922" cy="361863"/>
                <a:chOff x="9839613" y="5631584"/>
                <a:chExt cx="438539" cy="438539"/>
              </a:xfrm>
            </p:grpSpPr>
            <p:sp>
              <p:nvSpPr>
                <p:cNvPr id="197" name="Oval 196">
                  <a:extLst>
                    <a:ext uri="{FF2B5EF4-FFF2-40B4-BE49-F238E27FC236}">
                      <a16:creationId xmlns:a16="http://schemas.microsoft.com/office/drawing/2014/main" id="{53B45DC4-2F0D-6F4A-8FF2-B44B8ED73E9E}"/>
                    </a:ext>
                  </a:extLst>
                </p:cNvPr>
                <p:cNvSpPr/>
                <p:nvPr/>
              </p:nvSpPr>
              <p:spPr>
                <a:xfrm>
                  <a:off x="9839613" y="5631584"/>
                  <a:ext cx="438539" cy="438539"/>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err="1">
                    <a:ln>
                      <a:noFill/>
                    </a:ln>
                    <a:solidFill>
                      <a:prstClr val="black"/>
                    </a:solidFill>
                    <a:effectLst/>
                    <a:uLnTx/>
                    <a:uFillTx/>
                    <a:latin typeface="Honeywell Sans"/>
                    <a:ea typeface="+mn-ea"/>
                    <a:cs typeface="+mn-cs"/>
                  </a:endParaRPr>
                </a:p>
              </p:txBody>
            </p:sp>
            <p:pic>
              <p:nvPicPr>
                <p:cNvPr id="198" name="Picture 197">
                  <a:extLst>
                    <a:ext uri="{FF2B5EF4-FFF2-40B4-BE49-F238E27FC236}">
                      <a16:creationId xmlns:a16="http://schemas.microsoft.com/office/drawing/2014/main" id="{B38A3A4D-AF82-6F4A-B566-DB4402A275B2}"/>
                    </a:ext>
                  </a:extLst>
                </p:cNvPr>
                <p:cNvPicPr>
                  <a:picLocks noChangeAspect="1"/>
                </p:cNvPicPr>
                <p:nvPr/>
              </p:nvPicPr>
              <p:blipFill>
                <a:blip r:embed="rId12"/>
                <a:stretch>
                  <a:fillRect/>
                </a:stretch>
              </p:blipFill>
              <p:spPr>
                <a:xfrm>
                  <a:off x="9914882" y="5706853"/>
                  <a:ext cx="288000" cy="288000"/>
                </a:xfrm>
                <a:prstGeom prst="rect">
                  <a:avLst/>
                </a:prstGeom>
              </p:spPr>
            </p:pic>
          </p:grpSp>
        </p:grpSp>
        <p:grpSp>
          <p:nvGrpSpPr>
            <p:cNvPr id="199" name="Group 198">
              <a:extLst>
                <a:ext uri="{FF2B5EF4-FFF2-40B4-BE49-F238E27FC236}">
                  <a16:creationId xmlns:a16="http://schemas.microsoft.com/office/drawing/2014/main" id="{9F5B5E43-929B-FE49-AA7A-3DE2BE59C81E}"/>
                </a:ext>
              </a:extLst>
            </p:cNvPr>
            <p:cNvGrpSpPr/>
            <p:nvPr/>
          </p:nvGrpSpPr>
          <p:grpSpPr>
            <a:xfrm>
              <a:off x="1788229" y="5166972"/>
              <a:ext cx="1180966" cy="361863"/>
              <a:chOff x="10214417" y="3625504"/>
              <a:chExt cx="1180966" cy="361863"/>
            </a:xfrm>
          </p:grpSpPr>
          <p:sp>
            <p:nvSpPr>
              <p:cNvPr id="202" name="TextBox 201">
                <a:extLst>
                  <a:ext uri="{FF2B5EF4-FFF2-40B4-BE49-F238E27FC236}">
                    <a16:creationId xmlns:a16="http://schemas.microsoft.com/office/drawing/2014/main" id="{949B7E50-6055-A54B-82F5-47CE23DF446B}"/>
                  </a:ext>
                </a:extLst>
              </p:cNvPr>
              <p:cNvSpPr txBox="1"/>
              <p:nvPr/>
            </p:nvSpPr>
            <p:spPr>
              <a:xfrm>
                <a:off x="10678096" y="3672799"/>
                <a:ext cx="717287" cy="24075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B0F0"/>
                    </a:solidFill>
                    <a:effectLst/>
                    <a:uLnTx/>
                    <a:uFillTx/>
                    <a:latin typeface="Honeywell Sans" panose="02010503040101060203" pitchFamily="2" charset="77"/>
                    <a:ea typeface="+mn-ea"/>
                    <a:cs typeface="+mn-cs"/>
                  </a:rPr>
                  <a:t>AIR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lumMod val="75000"/>
                        <a:lumOff val="25000"/>
                      </a:prstClr>
                    </a:solidFill>
                    <a:effectLst/>
                    <a:uLnTx/>
                    <a:uFillTx/>
                    <a:latin typeface="Honeywell Sans" panose="02010503040101060203" pitchFamily="2" charset="77"/>
                    <a:ea typeface="+mn-ea"/>
                    <a:cs typeface="+mn-cs"/>
                  </a:rPr>
                  <a:t>PURIFIER</a:t>
                </a:r>
              </a:p>
            </p:txBody>
          </p:sp>
          <p:grpSp>
            <p:nvGrpSpPr>
              <p:cNvPr id="203" name="Group 202">
                <a:extLst>
                  <a:ext uri="{FF2B5EF4-FFF2-40B4-BE49-F238E27FC236}">
                    <a16:creationId xmlns:a16="http://schemas.microsoft.com/office/drawing/2014/main" id="{8A77BFE6-68E5-7544-A02B-DD962361FCD8}"/>
                  </a:ext>
                </a:extLst>
              </p:cNvPr>
              <p:cNvGrpSpPr/>
              <p:nvPr/>
            </p:nvGrpSpPr>
            <p:grpSpPr>
              <a:xfrm>
                <a:off x="10214417" y="3625504"/>
                <a:ext cx="380922" cy="361863"/>
                <a:chOff x="10284259" y="4911989"/>
                <a:chExt cx="438539" cy="438539"/>
              </a:xfrm>
            </p:grpSpPr>
            <p:sp>
              <p:nvSpPr>
                <p:cNvPr id="204" name="Oval 203">
                  <a:extLst>
                    <a:ext uri="{FF2B5EF4-FFF2-40B4-BE49-F238E27FC236}">
                      <a16:creationId xmlns:a16="http://schemas.microsoft.com/office/drawing/2014/main" id="{59F1B38C-272D-614F-976D-4B06F3450EB0}"/>
                    </a:ext>
                  </a:extLst>
                </p:cNvPr>
                <p:cNvSpPr/>
                <p:nvPr/>
              </p:nvSpPr>
              <p:spPr>
                <a:xfrm>
                  <a:off x="10284259" y="4911989"/>
                  <a:ext cx="438539" cy="438539"/>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err="1">
                    <a:ln>
                      <a:noFill/>
                    </a:ln>
                    <a:solidFill>
                      <a:prstClr val="black"/>
                    </a:solidFill>
                    <a:effectLst/>
                    <a:uLnTx/>
                    <a:uFillTx/>
                    <a:latin typeface="Honeywell Sans"/>
                    <a:ea typeface="+mn-ea"/>
                    <a:cs typeface="+mn-cs"/>
                  </a:endParaRPr>
                </a:p>
              </p:txBody>
            </p:sp>
            <p:pic>
              <p:nvPicPr>
                <p:cNvPr id="205" name="Picture 204">
                  <a:extLst>
                    <a:ext uri="{FF2B5EF4-FFF2-40B4-BE49-F238E27FC236}">
                      <a16:creationId xmlns:a16="http://schemas.microsoft.com/office/drawing/2014/main" id="{E7444DD2-2328-2B43-9CC8-7E79B1FD6A89}"/>
                    </a:ext>
                  </a:extLst>
                </p:cNvPr>
                <p:cNvPicPr>
                  <a:picLocks noChangeAspect="1"/>
                </p:cNvPicPr>
                <p:nvPr/>
              </p:nvPicPr>
              <p:blipFill>
                <a:blip r:embed="rId13"/>
                <a:stretch>
                  <a:fillRect/>
                </a:stretch>
              </p:blipFill>
              <p:spPr>
                <a:xfrm>
                  <a:off x="10371935" y="5020600"/>
                  <a:ext cx="263187" cy="221316"/>
                </a:xfrm>
                <a:prstGeom prst="rect">
                  <a:avLst/>
                </a:prstGeom>
              </p:spPr>
            </p:pic>
          </p:grpSp>
        </p:grpSp>
        <p:sp>
          <p:nvSpPr>
            <p:cNvPr id="207" name="TextBox 206">
              <a:extLst>
                <a:ext uri="{FF2B5EF4-FFF2-40B4-BE49-F238E27FC236}">
                  <a16:creationId xmlns:a16="http://schemas.microsoft.com/office/drawing/2014/main" id="{53D18F9A-906E-A34C-9480-C3BA16FF5EB7}"/>
                </a:ext>
              </a:extLst>
            </p:cNvPr>
            <p:cNvSpPr txBox="1"/>
            <p:nvPr/>
          </p:nvSpPr>
          <p:spPr>
            <a:xfrm>
              <a:off x="1414451" y="4766794"/>
              <a:ext cx="1060972" cy="23755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B0F0"/>
                  </a:solidFill>
                  <a:effectLst/>
                  <a:uLnTx/>
                  <a:uFillTx/>
                  <a:latin typeface="Honeywell Sans" panose="02010503040101060203" pitchFamily="2" charset="77"/>
                  <a:ea typeface="+mn-ea"/>
                  <a:cs typeface="+mn-cs"/>
                </a:rPr>
                <a:t>UV LIGHT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lumMod val="75000"/>
                      <a:lumOff val="25000"/>
                    </a:prstClr>
                  </a:solidFill>
                  <a:effectLst/>
                  <a:uLnTx/>
                  <a:uFillTx/>
                  <a:latin typeface="Honeywell Sans" panose="02010503040101060203" pitchFamily="2" charset="77"/>
                  <a:ea typeface="+mn-ea"/>
                  <a:cs typeface="+mn-cs"/>
                </a:rPr>
                <a:t>STERILIZATION</a:t>
              </a:r>
            </a:p>
          </p:txBody>
        </p:sp>
        <p:grpSp>
          <p:nvGrpSpPr>
            <p:cNvPr id="208" name="Group 207">
              <a:extLst>
                <a:ext uri="{FF2B5EF4-FFF2-40B4-BE49-F238E27FC236}">
                  <a16:creationId xmlns:a16="http://schemas.microsoft.com/office/drawing/2014/main" id="{0AD761E1-76B1-0048-8AB0-C8E75F6B4242}"/>
                </a:ext>
              </a:extLst>
            </p:cNvPr>
            <p:cNvGrpSpPr/>
            <p:nvPr/>
          </p:nvGrpSpPr>
          <p:grpSpPr>
            <a:xfrm>
              <a:off x="947461" y="4704029"/>
              <a:ext cx="380922" cy="361863"/>
              <a:chOff x="9839613" y="5631584"/>
              <a:chExt cx="438539" cy="438539"/>
            </a:xfrm>
          </p:grpSpPr>
          <p:sp>
            <p:nvSpPr>
              <p:cNvPr id="209" name="Oval 208">
                <a:extLst>
                  <a:ext uri="{FF2B5EF4-FFF2-40B4-BE49-F238E27FC236}">
                    <a16:creationId xmlns:a16="http://schemas.microsoft.com/office/drawing/2014/main" id="{3BBF5A93-E6CD-C045-8ED3-6C16FDCBFE4D}"/>
                  </a:ext>
                </a:extLst>
              </p:cNvPr>
              <p:cNvSpPr/>
              <p:nvPr/>
            </p:nvSpPr>
            <p:spPr>
              <a:xfrm>
                <a:off x="9839613" y="5631584"/>
                <a:ext cx="438539" cy="438539"/>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err="1">
                  <a:ln>
                    <a:noFill/>
                  </a:ln>
                  <a:solidFill>
                    <a:prstClr val="black"/>
                  </a:solidFill>
                  <a:effectLst/>
                  <a:uLnTx/>
                  <a:uFillTx/>
                  <a:latin typeface="Honeywell Sans"/>
                  <a:ea typeface="+mn-ea"/>
                  <a:cs typeface="+mn-cs"/>
                </a:endParaRPr>
              </a:p>
            </p:txBody>
          </p:sp>
          <p:pic>
            <p:nvPicPr>
              <p:cNvPr id="212" name="Picture 211">
                <a:extLst>
                  <a:ext uri="{FF2B5EF4-FFF2-40B4-BE49-F238E27FC236}">
                    <a16:creationId xmlns:a16="http://schemas.microsoft.com/office/drawing/2014/main" id="{454C3737-FBEB-5D42-BAC7-3C7E4D3A1CA5}"/>
                  </a:ext>
                </a:extLst>
              </p:cNvPr>
              <p:cNvPicPr>
                <a:picLocks noChangeAspect="1"/>
              </p:cNvPicPr>
              <p:nvPr/>
            </p:nvPicPr>
            <p:blipFill>
              <a:blip r:embed="rId12"/>
              <a:stretch>
                <a:fillRect/>
              </a:stretch>
            </p:blipFill>
            <p:spPr>
              <a:xfrm>
                <a:off x="9914882" y="5706853"/>
                <a:ext cx="288000" cy="288000"/>
              </a:xfrm>
              <a:prstGeom prst="rect">
                <a:avLst/>
              </a:prstGeom>
            </p:spPr>
          </p:pic>
        </p:grpSp>
        <p:sp>
          <p:nvSpPr>
            <p:cNvPr id="318" name="TextBox 317">
              <a:extLst>
                <a:ext uri="{FF2B5EF4-FFF2-40B4-BE49-F238E27FC236}">
                  <a16:creationId xmlns:a16="http://schemas.microsoft.com/office/drawing/2014/main" id="{53D18F9A-906E-A34C-9480-C3BA16FF5EB7}"/>
                </a:ext>
              </a:extLst>
            </p:cNvPr>
            <p:cNvSpPr txBox="1"/>
            <p:nvPr/>
          </p:nvSpPr>
          <p:spPr>
            <a:xfrm>
              <a:off x="955196" y="1252788"/>
              <a:ext cx="1546849" cy="263285"/>
            </a:xfrm>
            <a:prstGeom prst="rect">
              <a:avLst/>
            </a:prstGeom>
            <a:noFill/>
          </p:spPr>
          <p:txBody>
            <a:bodyPr wrap="square" lIns="0" tIns="0" rIns="0" bIns="0" rtlCol="0">
              <a:noAutofit/>
            </a:bodyPr>
            <a:lstStyle/>
            <a:p>
              <a:pPr>
                <a:defRPr/>
              </a:pPr>
              <a:r>
                <a:rPr kumimoji="0" lang="en-US" sz="1050" b="1" i="0" u="none" strike="noStrike" kern="1200" cap="none" spc="0" normalizeH="0" baseline="0" noProof="0">
                  <a:ln>
                    <a:noFill/>
                  </a:ln>
                  <a:solidFill>
                    <a:srgbClr val="00B0F0"/>
                  </a:solidFill>
                  <a:effectLst/>
                  <a:uLnTx/>
                  <a:uFillTx/>
                  <a:latin typeface="Honeywell Sans" panose="02010503040101060203" pitchFamily="2" charset="77"/>
                  <a:ea typeface="+mn-ea"/>
                  <a:cs typeface="+mn-cs"/>
                </a:rPr>
                <a:t>BMS</a:t>
              </a:r>
              <a:r>
                <a:rPr kumimoji="0" lang="en-US" sz="1050" b="1" i="0" u="none" strike="noStrike" kern="1200" cap="none" spc="0" normalizeH="0" baseline="0" noProof="0">
                  <a:ln>
                    <a:noFill/>
                  </a:ln>
                  <a:solidFill>
                    <a:schemeClr val="tx2">
                      <a:lumMod val="75000"/>
                    </a:schemeClr>
                  </a:solidFill>
                  <a:effectLst/>
                  <a:uLnTx/>
                  <a:uFillTx/>
                  <a:latin typeface="Honeywell Sans" panose="02010503040101060203" pitchFamily="2" charset="77"/>
                  <a:ea typeface="+mn-ea"/>
                  <a:cs typeface="+mn-cs"/>
                </a:rPr>
                <a:t> | </a:t>
              </a:r>
              <a:r>
                <a:rPr lang="en-US" sz="1050" b="1">
                  <a:solidFill>
                    <a:srgbClr val="DC202E"/>
                  </a:solidFill>
                  <a:latin typeface="Honeywell Sans" panose="02010503040101060203" pitchFamily="2" charset="77"/>
                </a:rPr>
                <a:t>SECURITY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noProof="0">
                  <a:ln>
                    <a:noFill/>
                  </a:ln>
                  <a:solidFill>
                    <a:srgbClr val="00B0F0"/>
                  </a:solidFill>
                  <a:effectLst/>
                  <a:uLnTx/>
                  <a:uFillTx/>
                  <a:latin typeface="Honeywell Sans" panose="02010503040101060203" pitchFamily="2" charset="77"/>
                  <a:ea typeface="+mn-ea"/>
                  <a:cs typeface="+mn-cs"/>
                </a:rPr>
                <a:t> </a:t>
              </a:r>
              <a:endParaRPr kumimoji="0" lang="en-US" sz="1050" b="1" i="0" u="none" strike="noStrike" kern="1200" cap="none" spc="0" normalizeH="0" baseline="0" noProof="0">
                <a:ln>
                  <a:noFill/>
                </a:ln>
                <a:solidFill>
                  <a:prstClr val="black">
                    <a:lumMod val="75000"/>
                    <a:lumOff val="25000"/>
                  </a:prstClr>
                </a:solidFill>
                <a:effectLst/>
                <a:uLnTx/>
                <a:uFillTx/>
                <a:latin typeface="Honeywell Sans" panose="02010503040101060203" pitchFamily="2" charset="77"/>
                <a:ea typeface="+mn-ea"/>
                <a:cs typeface="+mn-cs"/>
              </a:endParaRPr>
            </a:p>
          </p:txBody>
        </p:sp>
        <p:cxnSp>
          <p:nvCxnSpPr>
            <p:cNvPr id="213" name="Straight Arrow Connector 212">
              <a:extLst>
                <a:ext uri="{FF2B5EF4-FFF2-40B4-BE49-F238E27FC236}">
                  <a16:creationId xmlns:a16="http://schemas.microsoft.com/office/drawing/2014/main" id="{E8DE0C65-62F4-AB4C-823B-DBB0B4C27696}"/>
                </a:ext>
              </a:extLst>
            </p:cNvPr>
            <p:cNvCxnSpPr>
              <a:cxnSpLocks/>
            </p:cNvCxnSpPr>
            <p:nvPr/>
          </p:nvCxnSpPr>
          <p:spPr>
            <a:xfrm flipH="1" flipV="1">
              <a:off x="4714939" y="4588074"/>
              <a:ext cx="739034" cy="387287"/>
            </a:xfrm>
            <a:prstGeom prst="straightConnector1">
              <a:avLst/>
            </a:prstGeom>
            <a:ln w="9525">
              <a:solidFill>
                <a:srgbClr val="92D050"/>
              </a:solidFill>
              <a:prstDash val="sysDash"/>
              <a:headEnd type="none"/>
              <a:tailEnd type="arrow"/>
            </a:ln>
          </p:spPr>
          <p:style>
            <a:lnRef idx="1">
              <a:schemeClr val="accent1"/>
            </a:lnRef>
            <a:fillRef idx="0">
              <a:schemeClr val="accent1"/>
            </a:fillRef>
            <a:effectRef idx="0">
              <a:schemeClr val="accent1"/>
            </a:effectRef>
            <a:fontRef idx="minor">
              <a:schemeClr val="tx1"/>
            </a:fontRef>
          </p:style>
        </p:cxnSp>
        <p:pic>
          <p:nvPicPr>
            <p:cNvPr id="214" name="Picture 213">
              <a:extLst>
                <a:ext uri="{FF2B5EF4-FFF2-40B4-BE49-F238E27FC236}">
                  <a16:creationId xmlns:a16="http://schemas.microsoft.com/office/drawing/2014/main" id="{B1B07588-4B98-8E48-A02F-1440F6D028DC}"/>
                </a:ext>
              </a:extLst>
            </p:cNvPr>
            <p:cNvPicPr>
              <a:picLocks noChangeAspect="1"/>
            </p:cNvPicPr>
            <p:nvPr/>
          </p:nvPicPr>
          <p:blipFill>
            <a:blip r:embed="rId14"/>
            <a:stretch>
              <a:fillRect/>
            </a:stretch>
          </p:blipFill>
          <p:spPr>
            <a:xfrm>
              <a:off x="1896020" y="4126702"/>
              <a:ext cx="340241" cy="340241"/>
            </a:xfrm>
            <a:prstGeom prst="rect">
              <a:avLst/>
            </a:prstGeom>
          </p:spPr>
        </p:pic>
        <p:cxnSp>
          <p:nvCxnSpPr>
            <p:cNvPr id="215" name="Elbow Connector 174">
              <a:extLst>
                <a:ext uri="{FF2B5EF4-FFF2-40B4-BE49-F238E27FC236}">
                  <a16:creationId xmlns:a16="http://schemas.microsoft.com/office/drawing/2014/main" id="{31A51003-4548-2446-BA86-A1D73A6FFA1A}"/>
                </a:ext>
              </a:extLst>
            </p:cNvPr>
            <p:cNvCxnSpPr>
              <a:cxnSpLocks/>
            </p:cNvCxnSpPr>
            <p:nvPr/>
          </p:nvCxnSpPr>
          <p:spPr>
            <a:xfrm flipV="1">
              <a:off x="2087116" y="4435140"/>
              <a:ext cx="138223" cy="412852"/>
            </a:xfrm>
            <a:prstGeom prst="bentConnector2">
              <a:avLst/>
            </a:prstGeom>
            <a:ln w="9525">
              <a:solidFill>
                <a:schemeClr val="tx1">
                  <a:lumMod val="95000"/>
                  <a:lumOff val="5000"/>
                </a:schemeClr>
              </a:solidFill>
              <a:prstDash val="sysDash"/>
              <a:headEnd w="sm" len="sm"/>
              <a:tailEnd type="oval" w="sm" len="sm"/>
            </a:ln>
          </p:spPr>
          <p:style>
            <a:lnRef idx="1">
              <a:schemeClr val="accent1"/>
            </a:lnRef>
            <a:fillRef idx="0">
              <a:schemeClr val="accent1"/>
            </a:fillRef>
            <a:effectRef idx="0">
              <a:schemeClr val="accent1"/>
            </a:effectRef>
            <a:fontRef idx="minor">
              <a:schemeClr val="tx1"/>
            </a:fontRef>
          </p:style>
        </p:cxnSp>
        <p:sp>
          <p:nvSpPr>
            <p:cNvPr id="216" name="Cube 215">
              <a:extLst>
                <a:ext uri="{FF2B5EF4-FFF2-40B4-BE49-F238E27FC236}">
                  <a16:creationId xmlns:a16="http://schemas.microsoft.com/office/drawing/2014/main" id="{AE9E9FFD-0F96-8D4D-8E6B-677873B43646}"/>
                </a:ext>
              </a:extLst>
            </p:cNvPr>
            <p:cNvSpPr/>
            <p:nvPr/>
          </p:nvSpPr>
          <p:spPr>
            <a:xfrm>
              <a:off x="3147402" y="4841176"/>
              <a:ext cx="257817" cy="282805"/>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cxnSp>
          <p:nvCxnSpPr>
            <p:cNvPr id="217" name="Elbow Connector 174">
              <a:extLst>
                <a:ext uri="{FF2B5EF4-FFF2-40B4-BE49-F238E27FC236}">
                  <a16:creationId xmlns:a16="http://schemas.microsoft.com/office/drawing/2014/main" id="{B1D3CFE3-E047-ED4D-A5A5-584FE6CD0201}"/>
                </a:ext>
              </a:extLst>
            </p:cNvPr>
            <p:cNvCxnSpPr>
              <a:cxnSpLocks/>
              <a:stCxn id="202" idx="3"/>
            </p:cNvCxnSpPr>
            <p:nvPr/>
          </p:nvCxnSpPr>
          <p:spPr>
            <a:xfrm flipV="1">
              <a:off x="2969195" y="5149270"/>
              <a:ext cx="264441" cy="185376"/>
            </a:xfrm>
            <a:prstGeom prst="bentConnector3">
              <a:avLst>
                <a:gd name="adj1" fmla="val 101170"/>
              </a:avLst>
            </a:prstGeom>
            <a:ln w="9525">
              <a:solidFill>
                <a:schemeClr val="tx1">
                  <a:lumMod val="95000"/>
                  <a:lumOff val="5000"/>
                </a:schemeClr>
              </a:solidFill>
              <a:prstDash val="sysDash"/>
              <a:headEnd w="sm" len="sm"/>
              <a:tailEnd type="oval" w="sm" len="sm"/>
            </a:ln>
          </p:spPr>
          <p:style>
            <a:lnRef idx="1">
              <a:schemeClr val="accent1"/>
            </a:lnRef>
            <a:fillRef idx="0">
              <a:schemeClr val="accent1"/>
            </a:fillRef>
            <a:effectRef idx="0">
              <a:schemeClr val="accent1"/>
            </a:effectRef>
            <a:fontRef idx="minor">
              <a:schemeClr val="tx1"/>
            </a:fontRef>
          </p:style>
        </p:cxnSp>
        <p:sp>
          <p:nvSpPr>
            <p:cNvPr id="218" name="TextBox 217">
              <a:extLst>
                <a:ext uri="{FF2B5EF4-FFF2-40B4-BE49-F238E27FC236}">
                  <a16:creationId xmlns:a16="http://schemas.microsoft.com/office/drawing/2014/main" id="{E6ABC154-9019-4DC1-B2AE-088D5AAFC0A1}"/>
                </a:ext>
              </a:extLst>
            </p:cNvPr>
            <p:cNvSpPr txBox="1"/>
            <p:nvPr/>
          </p:nvSpPr>
          <p:spPr>
            <a:xfrm>
              <a:off x="8902899" y="6377832"/>
              <a:ext cx="1187343" cy="256901"/>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DC202E"/>
                  </a:solidFill>
                  <a:effectLst/>
                  <a:uLnTx/>
                  <a:uFillTx/>
                  <a:latin typeface="Honeywell Sans" panose="02010503040101060203" pitchFamily="2" charset="77"/>
                  <a:ea typeface="+mn-ea"/>
                  <a:cs typeface="+mn-cs"/>
                </a:rPr>
                <a:t>LOCKDOWN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lumMod val="75000"/>
                      <a:lumOff val="25000"/>
                    </a:prstClr>
                  </a:solidFill>
                  <a:effectLst/>
                  <a:uLnTx/>
                  <a:uFillTx/>
                  <a:latin typeface="Honeywell Sans" panose="02010503040101060203" pitchFamily="2" charset="77"/>
                  <a:ea typeface="+mn-ea"/>
                  <a:cs typeface="+mn-cs"/>
                </a:rPr>
                <a:t>MONITORING</a:t>
              </a:r>
            </a:p>
          </p:txBody>
        </p:sp>
        <p:grpSp>
          <p:nvGrpSpPr>
            <p:cNvPr id="219" name="Group 218">
              <a:extLst>
                <a:ext uri="{FF2B5EF4-FFF2-40B4-BE49-F238E27FC236}">
                  <a16:creationId xmlns:a16="http://schemas.microsoft.com/office/drawing/2014/main" id="{FFFB9CC2-04A5-4CF2-A084-277DEF72BDA8}"/>
                </a:ext>
              </a:extLst>
            </p:cNvPr>
            <p:cNvGrpSpPr/>
            <p:nvPr/>
          </p:nvGrpSpPr>
          <p:grpSpPr>
            <a:xfrm>
              <a:off x="8472088" y="6309292"/>
              <a:ext cx="380922" cy="361863"/>
              <a:chOff x="2944250" y="4488892"/>
              <a:chExt cx="438539" cy="438539"/>
            </a:xfrm>
          </p:grpSpPr>
          <p:sp>
            <p:nvSpPr>
              <p:cNvPr id="220" name="Oval 219">
                <a:extLst>
                  <a:ext uri="{FF2B5EF4-FFF2-40B4-BE49-F238E27FC236}">
                    <a16:creationId xmlns:a16="http://schemas.microsoft.com/office/drawing/2014/main" id="{6B89AA0B-1444-4D1F-9BA8-2994492F9790}"/>
                  </a:ext>
                </a:extLst>
              </p:cNvPr>
              <p:cNvSpPr/>
              <p:nvPr/>
            </p:nvSpPr>
            <p:spPr>
              <a:xfrm>
                <a:off x="2944250" y="4488892"/>
                <a:ext cx="438539" cy="438539"/>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Honeywell Sans"/>
                  <a:ea typeface="+mn-ea"/>
                  <a:cs typeface="+mn-cs"/>
                </a:endParaRPr>
              </a:p>
            </p:txBody>
          </p:sp>
          <p:pic>
            <p:nvPicPr>
              <p:cNvPr id="221" name="Picture 220">
                <a:extLst>
                  <a:ext uri="{FF2B5EF4-FFF2-40B4-BE49-F238E27FC236}">
                    <a16:creationId xmlns:a16="http://schemas.microsoft.com/office/drawing/2014/main" id="{1A56F74F-F5F2-47FB-A3AC-05D33828E7C4}"/>
                  </a:ext>
                </a:extLst>
              </p:cNvPr>
              <p:cNvPicPr>
                <a:picLocks noChangeAspect="1"/>
              </p:cNvPicPr>
              <p:nvPr/>
            </p:nvPicPr>
            <p:blipFill>
              <a:blip r:embed="rId15"/>
              <a:stretch>
                <a:fillRect/>
              </a:stretch>
            </p:blipFill>
            <p:spPr>
              <a:xfrm>
                <a:off x="3058325" y="4571955"/>
                <a:ext cx="211543" cy="253852"/>
              </a:xfrm>
              <a:prstGeom prst="rect">
                <a:avLst/>
              </a:prstGeom>
            </p:spPr>
          </p:pic>
        </p:grpSp>
        <p:cxnSp>
          <p:nvCxnSpPr>
            <p:cNvPr id="222" name="Elbow Connector 158">
              <a:extLst>
                <a:ext uri="{FF2B5EF4-FFF2-40B4-BE49-F238E27FC236}">
                  <a16:creationId xmlns:a16="http://schemas.microsoft.com/office/drawing/2014/main" id="{9780BFF3-A6A3-4DC8-B31C-74B74D54B4F7}"/>
                </a:ext>
              </a:extLst>
            </p:cNvPr>
            <p:cNvCxnSpPr>
              <a:cxnSpLocks/>
              <a:stCxn id="220" idx="2"/>
            </p:cNvCxnSpPr>
            <p:nvPr/>
          </p:nvCxnSpPr>
          <p:spPr>
            <a:xfrm rot="10800000">
              <a:off x="7935510" y="5968134"/>
              <a:ext cx="536579" cy="522090"/>
            </a:xfrm>
            <a:prstGeom prst="bentConnector2">
              <a:avLst/>
            </a:prstGeom>
            <a:ln w="9525">
              <a:solidFill>
                <a:schemeClr val="accent1"/>
              </a:solidFill>
              <a:prstDash val="sysDash"/>
              <a:headEnd w="sm" len="sm"/>
              <a:tailEnd type="oval" w="sm" len="sm"/>
            </a:ln>
          </p:spPr>
          <p:style>
            <a:lnRef idx="1">
              <a:schemeClr val="accent1"/>
            </a:lnRef>
            <a:fillRef idx="0">
              <a:schemeClr val="accent1"/>
            </a:fillRef>
            <a:effectRef idx="0">
              <a:schemeClr val="accent1"/>
            </a:effectRef>
            <a:fontRef idx="minor">
              <a:schemeClr val="tx1"/>
            </a:fontRef>
          </p:style>
        </p:cxnSp>
        <p:cxnSp>
          <p:nvCxnSpPr>
            <p:cNvPr id="223" name="Elbow Connector 189">
              <a:extLst>
                <a:ext uri="{FF2B5EF4-FFF2-40B4-BE49-F238E27FC236}">
                  <a16:creationId xmlns:a16="http://schemas.microsoft.com/office/drawing/2014/main" id="{B0CBEBB2-98CD-474C-BF0C-2D0885A867D7}"/>
                </a:ext>
              </a:extLst>
            </p:cNvPr>
            <p:cNvCxnSpPr>
              <a:cxnSpLocks/>
              <a:stCxn id="233" idx="2"/>
            </p:cNvCxnSpPr>
            <p:nvPr/>
          </p:nvCxnSpPr>
          <p:spPr>
            <a:xfrm rot="10800000" flipV="1">
              <a:off x="8515124" y="3448403"/>
              <a:ext cx="1363277" cy="387027"/>
            </a:xfrm>
            <a:prstGeom prst="bentConnector3">
              <a:avLst>
                <a:gd name="adj1" fmla="val 50000"/>
              </a:avLst>
            </a:prstGeom>
            <a:ln w="9525">
              <a:solidFill>
                <a:schemeClr val="accent1"/>
              </a:solidFill>
              <a:prstDash val="sysDash"/>
              <a:headEnd w="sm" len="sm"/>
              <a:tailEnd type="oval" w="sm" len="sm"/>
            </a:ln>
          </p:spPr>
          <p:style>
            <a:lnRef idx="1">
              <a:schemeClr val="accent1"/>
            </a:lnRef>
            <a:fillRef idx="0">
              <a:schemeClr val="accent1"/>
            </a:fillRef>
            <a:effectRef idx="0">
              <a:schemeClr val="accent1"/>
            </a:effectRef>
            <a:fontRef idx="minor">
              <a:schemeClr val="tx1"/>
            </a:fontRef>
          </p:style>
        </p:cxnSp>
        <p:cxnSp>
          <p:nvCxnSpPr>
            <p:cNvPr id="224" name="Elbow Connector 106">
              <a:extLst>
                <a:ext uri="{FF2B5EF4-FFF2-40B4-BE49-F238E27FC236}">
                  <a16:creationId xmlns:a16="http://schemas.microsoft.com/office/drawing/2014/main" id="{2929B457-90CD-8D43-A23E-CCD2C8E4C759}"/>
                </a:ext>
              </a:extLst>
            </p:cNvPr>
            <p:cNvCxnSpPr>
              <a:cxnSpLocks/>
              <a:stCxn id="228" idx="2"/>
            </p:cNvCxnSpPr>
            <p:nvPr/>
          </p:nvCxnSpPr>
          <p:spPr>
            <a:xfrm rot="10800000">
              <a:off x="8804835" y="4604975"/>
              <a:ext cx="1037245" cy="426540"/>
            </a:xfrm>
            <a:prstGeom prst="bentConnector3">
              <a:avLst>
                <a:gd name="adj1" fmla="val 50000"/>
              </a:avLst>
            </a:prstGeom>
            <a:ln w="9525">
              <a:solidFill>
                <a:schemeClr val="accent1"/>
              </a:solidFill>
              <a:prstDash val="sysDash"/>
              <a:headEnd w="sm" len="sm"/>
              <a:tailEnd type="oval" w="sm" len="sm"/>
            </a:ln>
          </p:spPr>
          <p:style>
            <a:lnRef idx="1">
              <a:schemeClr val="accent1"/>
            </a:lnRef>
            <a:fillRef idx="0">
              <a:schemeClr val="accent1"/>
            </a:fillRef>
            <a:effectRef idx="0">
              <a:schemeClr val="accent1"/>
            </a:effectRef>
            <a:fontRef idx="minor">
              <a:schemeClr val="tx1"/>
            </a:fontRef>
          </p:style>
        </p:cxnSp>
        <p:grpSp>
          <p:nvGrpSpPr>
            <p:cNvPr id="225" name="Group 224">
              <a:extLst>
                <a:ext uri="{FF2B5EF4-FFF2-40B4-BE49-F238E27FC236}">
                  <a16:creationId xmlns:a16="http://schemas.microsoft.com/office/drawing/2014/main" id="{98E26D6D-DF1A-5B4F-83E7-DD477DB38A65}"/>
                </a:ext>
              </a:extLst>
            </p:cNvPr>
            <p:cNvGrpSpPr/>
            <p:nvPr/>
          </p:nvGrpSpPr>
          <p:grpSpPr>
            <a:xfrm>
              <a:off x="9842079" y="4850583"/>
              <a:ext cx="1609836" cy="361863"/>
              <a:chOff x="9848267" y="3740667"/>
              <a:chExt cx="1609836" cy="361863"/>
            </a:xfrm>
          </p:grpSpPr>
          <p:sp>
            <p:nvSpPr>
              <p:cNvPr id="226" name="TextBox 225">
                <a:extLst>
                  <a:ext uri="{FF2B5EF4-FFF2-40B4-BE49-F238E27FC236}">
                    <a16:creationId xmlns:a16="http://schemas.microsoft.com/office/drawing/2014/main" id="{A8D0070A-34F6-3043-97B9-18E4A0B7B5DC}"/>
                  </a:ext>
                </a:extLst>
              </p:cNvPr>
              <p:cNvSpPr txBox="1"/>
              <p:nvPr/>
            </p:nvSpPr>
            <p:spPr>
              <a:xfrm>
                <a:off x="10270760" y="3784288"/>
                <a:ext cx="1187343" cy="25930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DC202E"/>
                    </a:solidFill>
                    <a:effectLst/>
                    <a:uLnTx/>
                    <a:uFillTx/>
                    <a:latin typeface="Honeywell Sans" panose="02010503040101060203" pitchFamily="2" charset="77"/>
                    <a:ea typeface="+mn-ea"/>
                    <a:cs typeface="+mn-cs"/>
                  </a:rPr>
                  <a:t>TOUCHLESS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lumMod val="75000"/>
                        <a:lumOff val="25000"/>
                      </a:prstClr>
                    </a:solidFill>
                    <a:effectLst/>
                    <a:uLnTx/>
                    <a:uFillTx/>
                    <a:latin typeface="Honeywell Sans" panose="02010503040101060203" pitchFamily="2" charset="77"/>
                    <a:ea typeface="+mn-ea"/>
                    <a:cs typeface="+mn-cs"/>
                  </a:rPr>
                  <a:t>ACCESS CONTROL</a:t>
                </a:r>
              </a:p>
            </p:txBody>
          </p:sp>
          <p:grpSp>
            <p:nvGrpSpPr>
              <p:cNvPr id="227" name="Group 226">
                <a:extLst>
                  <a:ext uri="{FF2B5EF4-FFF2-40B4-BE49-F238E27FC236}">
                    <a16:creationId xmlns:a16="http://schemas.microsoft.com/office/drawing/2014/main" id="{258A5E5A-7CB2-324C-9BE4-685328B890F6}"/>
                  </a:ext>
                </a:extLst>
              </p:cNvPr>
              <p:cNvGrpSpPr/>
              <p:nvPr/>
            </p:nvGrpSpPr>
            <p:grpSpPr>
              <a:xfrm>
                <a:off x="9848267" y="3740667"/>
                <a:ext cx="380922" cy="361863"/>
                <a:chOff x="2944250" y="4488892"/>
                <a:chExt cx="438539" cy="438539"/>
              </a:xfrm>
            </p:grpSpPr>
            <p:sp>
              <p:nvSpPr>
                <p:cNvPr id="228" name="Oval 227">
                  <a:extLst>
                    <a:ext uri="{FF2B5EF4-FFF2-40B4-BE49-F238E27FC236}">
                      <a16:creationId xmlns:a16="http://schemas.microsoft.com/office/drawing/2014/main" id="{592CF597-E2CC-BC43-8B71-9265CBBA2011}"/>
                    </a:ext>
                  </a:extLst>
                </p:cNvPr>
                <p:cNvSpPr/>
                <p:nvPr/>
              </p:nvSpPr>
              <p:spPr>
                <a:xfrm>
                  <a:off x="2944250" y="4488892"/>
                  <a:ext cx="438539" cy="438539"/>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prstClr val="black"/>
                    </a:solidFill>
                    <a:effectLst/>
                    <a:uLnTx/>
                    <a:uFillTx/>
                    <a:latin typeface="Honeywell Sans"/>
                    <a:ea typeface="+mn-ea"/>
                    <a:cs typeface="+mn-cs"/>
                  </a:endParaRPr>
                </a:p>
              </p:txBody>
            </p:sp>
            <p:pic>
              <p:nvPicPr>
                <p:cNvPr id="229" name="Picture 228">
                  <a:extLst>
                    <a:ext uri="{FF2B5EF4-FFF2-40B4-BE49-F238E27FC236}">
                      <a16:creationId xmlns:a16="http://schemas.microsoft.com/office/drawing/2014/main" id="{C535FE02-DD19-6E4E-8886-C92B79117CF4}"/>
                    </a:ext>
                  </a:extLst>
                </p:cNvPr>
                <p:cNvPicPr>
                  <a:picLocks noChangeAspect="1"/>
                </p:cNvPicPr>
                <p:nvPr/>
              </p:nvPicPr>
              <p:blipFill>
                <a:blip r:embed="rId15"/>
                <a:stretch>
                  <a:fillRect/>
                </a:stretch>
              </p:blipFill>
              <p:spPr>
                <a:xfrm>
                  <a:off x="3058323" y="4571955"/>
                  <a:ext cx="211543" cy="253851"/>
                </a:xfrm>
                <a:prstGeom prst="rect">
                  <a:avLst/>
                </a:prstGeom>
              </p:spPr>
            </p:pic>
          </p:grpSp>
        </p:grpSp>
        <p:grpSp>
          <p:nvGrpSpPr>
            <p:cNvPr id="230" name="Group 229">
              <a:extLst>
                <a:ext uri="{FF2B5EF4-FFF2-40B4-BE49-F238E27FC236}">
                  <a16:creationId xmlns:a16="http://schemas.microsoft.com/office/drawing/2014/main" id="{6C561ECE-1B1A-234B-A2CC-526D8524FD81}"/>
                </a:ext>
              </a:extLst>
            </p:cNvPr>
            <p:cNvGrpSpPr/>
            <p:nvPr/>
          </p:nvGrpSpPr>
          <p:grpSpPr>
            <a:xfrm>
              <a:off x="9878400" y="3267472"/>
              <a:ext cx="1471529" cy="414717"/>
              <a:chOff x="8598047" y="1030505"/>
              <a:chExt cx="1471529" cy="414717"/>
            </a:xfrm>
          </p:grpSpPr>
          <p:sp>
            <p:nvSpPr>
              <p:cNvPr id="231" name="TextBox 230">
                <a:extLst>
                  <a:ext uri="{FF2B5EF4-FFF2-40B4-BE49-F238E27FC236}">
                    <a16:creationId xmlns:a16="http://schemas.microsoft.com/office/drawing/2014/main" id="{2D190916-7BA3-D246-9A74-9A04C1E9182F}"/>
                  </a:ext>
                </a:extLst>
              </p:cNvPr>
              <p:cNvSpPr txBox="1"/>
              <p:nvPr/>
            </p:nvSpPr>
            <p:spPr>
              <a:xfrm>
                <a:off x="9056485" y="1083359"/>
                <a:ext cx="1013091" cy="36186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DC202E"/>
                    </a:solidFill>
                    <a:effectLst/>
                    <a:uLnTx/>
                    <a:uFillTx/>
                    <a:latin typeface="Honeywell Sans" panose="02010503040101060203" pitchFamily="2" charset="77"/>
                    <a:ea typeface="+mn-ea"/>
                    <a:cs typeface="+mn-cs"/>
                  </a:rPr>
                  <a:t>PPE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lumMod val="75000"/>
                        <a:lumOff val="25000"/>
                      </a:prstClr>
                    </a:solidFill>
                    <a:effectLst/>
                    <a:uLnTx/>
                    <a:uFillTx/>
                    <a:latin typeface="Honeywell Sans" panose="02010503040101060203" pitchFamily="2" charset="77"/>
                    <a:ea typeface="+mn-ea"/>
                    <a:cs typeface="+mn-cs"/>
                  </a:rPr>
                  <a:t>DETECTION</a:t>
                </a:r>
              </a:p>
            </p:txBody>
          </p:sp>
          <p:grpSp>
            <p:nvGrpSpPr>
              <p:cNvPr id="232" name="Group 231">
                <a:extLst>
                  <a:ext uri="{FF2B5EF4-FFF2-40B4-BE49-F238E27FC236}">
                    <a16:creationId xmlns:a16="http://schemas.microsoft.com/office/drawing/2014/main" id="{7A6102F1-0064-E14D-8FD8-24B9D6774EF5}"/>
                  </a:ext>
                </a:extLst>
              </p:cNvPr>
              <p:cNvGrpSpPr/>
              <p:nvPr/>
            </p:nvGrpSpPr>
            <p:grpSpPr>
              <a:xfrm>
                <a:off x="8598047" y="1030505"/>
                <a:ext cx="380922" cy="361863"/>
                <a:chOff x="393412" y="2122322"/>
                <a:chExt cx="472641" cy="472641"/>
              </a:xfrm>
            </p:grpSpPr>
            <p:sp>
              <p:nvSpPr>
                <p:cNvPr id="233" name="Oval 232">
                  <a:extLst>
                    <a:ext uri="{FF2B5EF4-FFF2-40B4-BE49-F238E27FC236}">
                      <a16:creationId xmlns:a16="http://schemas.microsoft.com/office/drawing/2014/main" id="{CF1D30AF-4A13-6244-84D6-DCBDF4280C65}"/>
                    </a:ext>
                  </a:extLst>
                </p:cNvPr>
                <p:cNvSpPr/>
                <p:nvPr/>
              </p:nvSpPr>
              <p:spPr>
                <a:xfrm>
                  <a:off x="393412" y="2122322"/>
                  <a:ext cx="472641" cy="472641"/>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Honeywell Sans"/>
                    <a:ea typeface="+mn-ea"/>
                    <a:cs typeface="+mn-cs"/>
                  </a:endParaRPr>
                </a:p>
              </p:txBody>
            </p:sp>
            <p:pic>
              <p:nvPicPr>
                <p:cNvPr id="234" name="Picture 233">
                  <a:extLst>
                    <a:ext uri="{FF2B5EF4-FFF2-40B4-BE49-F238E27FC236}">
                      <a16:creationId xmlns:a16="http://schemas.microsoft.com/office/drawing/2014/main" id="{EFE45262-9D18-FE48-970B-057BD96869FA}"/>
                    </a:ext>
                  </a:extLst>
                </p:cNvPr>
                <p:cNvPicPr>
                  <a:picLocks noChangeAspect="1"/>
                </p:cNvPicPr>
                <p:nvPr/>
              </p:nvPicPr>
              <p:blipFill>
                <a:blip r:embed="rId16"/>
                <a:stretch>
                  <a:fillRect/>
                </a:stretch>
              </p:blipFill>
              <p:spPr>
                <a:xfrm>
                  <a:off x="504864" y="2221225"/>
                  <a:ext cx="270695" cy="249324"/>
                </a:xfrm>
                <a:prstGeom prst="rect">
                  <a:avLst/>
                </a:prstGeom>
              </p:spPr>
            </p:pic>
          </p:grpSp>
        </p:grpSp>
        <p:grpSp>
          <p:nvGrpSpPr>
            <p:cNvPr id="235" name="Group 234">
              <a:extLst>
                <a:ext uri="{FF2B5EF4-FFF2-40B4-BE49-F238E27FC236}">
                  <a16:creationId xmlns:a16="http://schemas.microsoft.com/office/drawing/2014/main" id="{91C7B714-790D-A34E-BC35-C891F6F47837}"/>
                </a:ext>
              </a:extLst>
            </p:cNvPr>
            <p:cNvGrpSpPr/>
            <p:nvPr/>
          </p:nvGrpSpPr>
          <p:grpSpPr>
            <a:xfrm>
              <a:off x="9837972" y="5638152"/>
              <a:ext cx="1620772" cy="376979"/>
              <a:chOff x="9025453" y="4942906"/>
              <a:chExt cx="1620772" cy="376979"/>
            </a:xfrm>
          </p:grpSpPr>
          <p:sp>
            <p:nvSpPr>
              <p:cNvPr id="246" name="TextBox 245">
                <a:extLst>
                  <a:ext uri="{FF2B5EF4-FFF2-40B4-BE49-F238E27FC236}">
                    <a16:creationId xmlns:a16="http://schemas.microsoft.com/office/drawing/2014/main" id="{82984B9A-F751-CA40-A2B9-400C418422EC}"/>
                  </a:ext>
                </a:extLst>
              </p:cNvPr>
              <p:cNvSpPr txBox="1"/>
              <p:nvPr/>
            </p:nvSpPr>
            <p:spPr>
              <a:xfrm>
                <a:off x="9458882" y="4942906"/>
                <a:ext cx="1187343" cy="25930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DC202E"/>
                    </a:solidFill>
                    <a:effectLst/>
                    <a:uLnTx/>
                    <a:uFillTx/>
                    <a:latin typeface="Honeywell Sans" panose="02010503040101060203" pitchFamily="2" charset="77"/>
                    <a:ea typeface="+mn-ea"/>
                    <a:cs typeface="+mn-cs"/>
                  </a:rPr>
                  <a:t>PEOPLE COUNTING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lumMod val="75000"/>
                        <a:lumOff val="25000"/>
                      </a:prstClr>
                    </a:solidFill>
                    <a:effectLst/>
                    <a:uLnTx/>
                    <a:uFillTx/>
                    <a:latin typeface="Honeywell Sans" panose="02010503040101060203" pitchFamily="2" charset="77"/>
                    <a:ea typeface="+mn-ea"/>
                    <a:cs typeface="+mn-cs"/>
                  </a:rPr>
                  <a:t>FLOW MONITORING</a:t>
                </a:r>
              </a:p>
            </p:txBody>
          </p:sp>
          <p:grpSp>
            <p:nvGrpSpPr>
              <p:cNvPr id="253" name="Group 252">
                <a:extLst>
                  <a:ext uri="{FF2B5EF4-FFF2-40B4-BE49-F238E27FC236}">
                    <a16:creationId xmlns:a16="http://schemas.microsoft.com/office/drawing/2014/main" id="{0A82EF95-8AFE-1B47-B85B-8500891ACD52}"/>
                  </a:ext>
                </a:extLst>
              </p:cNvPr>
              <p:cNvGrpSpPr/>
              <p:nvPr/>
            </p:nvGrpSpPr>
            <p:grpSpPr>
              <a:xfrm>
                <a:off x="9025453" y="4958022"/>
                <a:ext cx="380922" cy="361863"/>
                <a:chOff x="2619786" y="1214751"/>
                <a:chExt cx="438539" cy="438539"/>
              </a:xfrm>
            </p:grpSpPr>
            <p:sp>
              <p:nvSpPr>
                <p:cNvPr id="254" name="Oval 253">
                  <a:extLst>
                    <a:ext uri="{FF2B5EF4-FFF2-40B4-BE49-F238E27FC236}">
                      <a16:creationId xmlns:a16="http://schemas.microsoft.com/office/drawing/2014/main" id="{1BD24363-17B0-6C46-ACF1-01DD45CFD882}"/>
                    </a:ext>
                  </a:extLst>
                </p:cNvPr>
                <p:cNvSpPr/>
                <p:nvPr/>
              </p:nvSpPr>
              <p:spPr>
                <a:xfrm>
                  <a:off x="2619786" y="1214751"/>
                  <a:ext cx="438539" cy="438539"/>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Honeywell Sans"/>
                    <a:ea typeface="+mn-ea"/>
                    <a:cs typeface="+mn-cs"/>
                  </a:endParaRPr>
                </a:p>
              </p:txBody>
            </p:sp>
            <p:pic>
              <p:nvPicPr>
                <p:cNvPr id="258" name="Picture 257">
                  <a:extLst>
                    <a:ext uri="{FF2B5EF4-FFF2-40B4-BE49-F238E27FC236}">
                      <a16:creationId xmlns:a16="http://schemas.microsoft.com/office/drawing/2014/main" id="{109C1FC8-4030-3043-8A40-67EA10983F5E}"/>
                    </a:ext>
                  </a:extLst>
                </p:cNvPr>
                <p:cNvPicPr>
                  <a:picLocks noChangeAspect="1"/>
                </p:cNvPicPr>
                <p:nvPr/>
              </p:nvPicPr>
              <p:blipFill>
                <a:blip r:embed="rId17"/>
                <a:stretch>
                  <a:fillRect/>
                </a:stretch>
              </p:blipFill>
              <p:spPr>
                <a:xfrm>
                  <a:off x="2780279" y="1281620"/>
                  <a:ext cx="101600" cy="304800"/>
                </a:xfrm>
                <a:prstGeom prst="rect">
                  <a:avLst/>
                </a:prstGeom>
              </p:spPr>
            </p:pic>
          </p:grpSp>
        </p:grpSp>
        <p:grpSp>
          <p:nvGrpSpPr>
            <p:cNvPr id="259" name="Group 258">
              <a:extLst>
                <a:ext uri="{FF2B5EF4-FFF2-40B4-BE49-F238E27FC236}">
                  <a16:creationId xmlns:a16="http://schemas.microsoft.com/office/drawing/2014/main" id="{548570C1-9C82-3247-900C-C306711FCC86}"/>
                </a:ext>
              </a:extLst>
            </p:cNvPr>
            <p:cNvGrpSpPr/>
            <p:nvPr/>
          </p:nvGrpSpPr>
          <p:grpSpPr>
            <a:xfrm>
              <a:off x="9870713" y="3916112"/>
              <a:ext cx="1563735" cy="361863"/>
              <a:chOff x="8622259" y="4443614"/>
              <a:chExt cx="1563735" cy="361863"/>
            </a:xfrm>
          </p:grpSpPr>
          <p:sp>
            <p:nvSpPr>
              <p:cNvPr id="260" name="TextBox 259">
                <a:extLst>
                  <a:ext uri="{FF2B5EF4-FFF2-40B4-BE49-F238E27FC236}">
                    <a16:creationId xmlns:a16="http://schemas.microsoft.com/office/drawing/2014/main" id="{B277FBB2-43A4-7E47-99C9-2F8B5D575C84}"/>
                  </a:ext>
                </a:extLst>
              </p:cNvPr>
              <p:cNvSpPr txBox="1"/>
              <p:nvPr/>
            </p:nvSpPr>
            <p:spPr>
              <a:xfrm>
                <a:off x="9064192" y="4465027"/>
                <a:ext cx="1121802" cy="24519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DC202E"/>
                    </a:solidFill>
                    <a:effectLst/>
                    <a:uLnTx/>
                    <a:uFillTx/>
                    <a:latin typeface="Honeywell Sans" panose="02010503040101060203" pitchFamily="2" charset="77"/>
                    <a:ea typeface="+mn-ea"/>
                    <a:cs typeface="+mn-cs"/>
                  </a:rPr>
                  <a:t>TEMPERATURE </a:t>
                </a:r>
                <a:r>
                  <a:rPr kumimoji="0" lang="en-US" sz="1050" b="1" i="0" u="none" strike="noStrike" kern="1200" cap="none" spc="0" normalizeH="0" baseline="0" noProof="0">
                    <a:ln>
                      <a:noFill/>
                    </a:ln>
                    <a:solidFill>
                      <a:prstClr val="black">
                        <a:lumMod val="75000"/>
                        <a:lumOff val="25000"/>
                      </a:prstClr>
                    </a:solidFill>
                    <a:effectLst/>
                    <a:uLnTx/>
                    <a:uFillTx/>
                    <a:latin typeface="Honeywell Sans" panose="02010503040101060203" pitchFamily="2" charset="77"/>
                    <a:ea typeface="+mn-ea"/>
                    <a:cs typeface="+mn-cs"/>
                  </a:rPr>
                  <a:t>SCREENING</a:t>
                </a:r>
              </a:p>
            </p:txBody>
          </p:sp>
          <p:grpSp>
            <p:nvGrpSpPr>
              <p:cNvPr id="261" name="Group 260">
                <a:extLst>
                  <a:ext uri="{FF2B5EF4-FFF2-40B4-BE49-F238E27FC236}">
                    <a16:creationId xmlns:a16="http://schemas.microsoft.com/office/drawing/2014/main" id="{DE874E01-1E67-884C-B88F-8C3712F8EB69}"/>
                  </a:ext>
                </a:extLst>
              </p:cNvPr>
              <p:cNvGrpSpPr/>
              <p:nvPr/>
            </p:nvGrpSpPr>
            <p:grpSpPr>
              <a:xfrm>
                <a:off x="8622259" y="4443614"/>
                <a:ext cx="380922" cy="361863"/>
                <a:chOff x="508480" y="1782378"/>
                <a:chExt cx="438539" cy="438539"/>
              </a:xfrm>
            </p:grpSpPr>
            <p:sp>
              <p:nvSpPr>
                <p:cNvPr id="262" name="Oval 261">
                  <a:extLst>
                    <a:ext uri="{FF2B5EF4-FFF2-40B4-BE49-F238E27FC236}">
                      <a16:creationId xmlns:a16="http://schemas.microsoft.com/office/drawing/2014/main" id="{930EAF42-4932-F842-BCE6-96FB1A0E4E61}"/>
                    </a:ext>
                  </a:extLst>
                </p:cNvPr>
                <p:cNvSpPr/>
                <p:nvPr/>
              </p:nvSpPr>
              <p:spPr>
                <a:xfrm>
                  <a:off x="508480" y="1782378"/>
                  <a:ext cx="438539" cy="438539"/>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err="1">
                    <a:ln>
                      <a:noFill/>
                    </a:ln>
                    <a:solidFill>
                      <a:prstClr val="black"/>
                    </a:solidFill>
                    <a:effectLst/>
                    <a:uLnTx/>
                    <a:uFillTx/>
                    <a:latin typeface="Honeywell Sans"/>
                    <a:ea typeface="+mn-ea"/>
                    <a:cs typeface="+mn-cs"/>
                  </a:endParaRPr>
                </a:p>
              </p:txBody>
            </p:sp>
            <p:pic>
              <p:nvPicPr>
                <p:cNvPr id="263" name="Picture 262">
                  <a:extLst>
                    <a:ext uri="{FF2B5EF4-FFF2-40B4-BE49-F238E27FC236}">
                      <a16:creationId xmlns:a16="http://schemas.microsoft.com/office/drawing/2014/main" id="{916E3C57-BF5A-9049-8255-9F7535D7577E}"/>
                    </a:ext>
                  </a:extLst>
                </p:cNvPr>
                <p:cNvPicPr>
                  <a:picLocks noChangeAspect="1"/>
                </p:cNvPicPr>
                <p:nvPr/>
              </p:nvPicPr>
              <p:blipFill>
                <a:blip r:embed="rId10"/>
                <a:stretch>
                  <a:fillRect/>
                </a:stretch>
              </p:blipFill>
              <p:spPr>
                <a:xfrm>
                  <a:off x="666750" y="1842070"/>
                  <a:ext cx="116801" cy="288108"/>
                </a:xfrm>
                <a:prstGeom prst="rect">
                  <a:avLst/>
                </a:prstGeom>
              </p:spPr>
            </p:pic>
          </p:grpSp>
        </p:grpSp>
        <p:sp>
          <p:nvSpPr>
            <p:cNvPr id="264" name="TextBox 263">
              <a:extLst>
                <a:ext uri="{FF2B5EF4-FFF2-40B4-BE49-F238E27FC236}">
                  <a16:creationId xmlns:a16="http://schemas.microsoft.com/office/drawing/2014/main" id="{058CC336-F8D3-0146-9D78-549F5C064419}"/>
                </a:ext>
              </a:extLst>
            </p:cNvPr>
            <p:cNvSpPr txBox="1"/>
            <p:nvPr/>
          </p:nvSpPr>
          <p:spPr>
            <a:xfrm>
              <a:off x="8902899" y="6377831"/>
              <a:ext cx="1187343" cy="256901"/>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DC202E"/>
                  </a:solidFill>
                  <a:effectLst/>
                  <a:uLnTx/>
                  <a:uFillTx/>
                  <a:latin typeface="Honeywell Sans" panose="02010503040101060203" pitchFamily="2" charset="77"/>
                  <a:ea typeface="+mn-ea"/>
                  <a:cs typeface="+mn-cs"/>
                </a:rPr>
                <a:t>LOCKDOWN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lumMod val="75000"/>
                      <a:lumOff val="25000"/>
                    </a:prstClr>
                  </a:solidFill>
                  <a:effectLst/>
                  <a:uLnTx/>
                  <a:uFillTx/>
                  <a:latin typeface="Honeywell Sans" panose="02010503040101060203" pitchFamily="2" charset="77"/>
                  <a:ea typeface="+mn-ea"/>
                  <a:cs typeface="+mn-cs"/>
                </a:rPr>
                <a:t>MONITORING</a:t>
              </a:r>
            </a:p>
          </p:txBody>
        </p:sp>
        <p:grpSp>
          <p:nvGrpSpPr>
            <p:cNvPr id="266" name="Group 265">
              <a:extLst>
                <a:ext uri="{FF2B5EF4-FFF2-40B4-BE49-F238E27FC236}">
                  <a16:creationId xmlns:a16="http://schemas.microsoft.com/office/drawing/2014/main" id="{F85914DF-1D4A-8049-BBA4-8FABCB840FCC}"/>
                </a:ext>
              </a:extLst>
            </p:cNvPr>
            <p:cNvGrpSpPr/>
            <p:nvPr/>
          </p:nvGrpSpPr>
          <p:grpSpPr>
            <a:xfrm>
              <a:off x="8472088" y="6309292"/>
              <a:ext cx="380922" cy="361863"/>
              <a:chOff x="2944250" y="4488892"/>
              <a:chExt cx="438539" cy="438539"/>
            </a:xfrm>
          </p:grpSpPr>
          <p:sp>
            <p:nvSpPr>
              <p:cNvPr id="267" name="Oval 266">
                <a:extLst>
                  <a:ext uri="{FF2B5EF4-FFF2-40B4-BE49-F238E27FC236}">
                    <a16:creationId xmlns:a16="http://schemas.microsoft.com/office/drawing/2014/main" id="{FDAECDEA-167E-FB45-8D51-0516AA17EB2F}"/>
                  </a:ext>
                </a:extLst>
              </p:cNvPr>
              <p:cNvSpPr/>
              <p:nvPr/>
            </p:nvSpPr>
            <p:spPr>
              <a:xfrm>
                <a:off x="2944250" y="4488892"/>
                <a:ext cx="438539" cy="438539"/>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Honeywell Sans"/>
                  <a:ea typeface="+mn-ea"/>
                  <a:cs typeface="+mn-cs"/>
                </a:endParaRPr>
              </a:p>
            </p:txBody>
          </p:sp>
          <p:pic>
            <p:nvPicPr>
              <p:cNvPr id="268" name="Picture 267">
                <a:extLst>
                  <a:ext uri="{FF2B5EF4-FFF2-40B4-BE49-F238E27FC236}">
                    <a16:creationId xmlns:a16="http://schemas.microsoft.com/office/drawing/2014/main" id="{A78D9205-7F42-6542-94A0-A9DEF6786A56}"/>
                  </a:ext>
                </a:extLst>
              </p:cNvPr>
              <p:cNvPicPr>
                <a:picLocks noChangeAspect="1"/>
              </p:cNvPicPr>
              <p:nvPr/>
            </p:nvPicPr>
            <p:blipFill>
              <a:blip r:embed="rId15"/>
              <a:stretch>
                <a:fillRect/>
              </a:stretch>
            </p:blipFill>
            <p:spPr>
              <a:xfrm>
                <a:off x="3058325" y="4571955"/>
                <a:ext cx="211543" cy="253852"/>
              </a:xfrm>
              <a:prstGeom prst="rect">
                <a:avLst/>
              </a:prstGeom>
            </p:spPr>
          </p:pic>
        </p:grpSp>
        <p:cxnSp>
          <p:nvCxnSpPr>
            <p:cNvPr id="269" name="Elbow Connector 158">
              <a:extLst>
                <a:ext uri="{FF2B5EF4-FFF2-40B4-BE49-F238E27FC236}">
                  <a16:creationId xmlns:a16="http://schemas.microsoft.com/office/drawing/2014/main" id="{0BD362F7-827C-7E4F-9C96-1A9AA86C66AC}"/>
                </a:ext>
              </a:extLst>
            </p:cNvPr>
            <p:cNvCxnSpPr>
              <a:cxnSpLocks/>
              <a:stCxn id="267" idx="2"/>
            </p:cNvCxnSpPr>
            <p:nvPr/>
          </p:nvCxnSpPr>
          <p:spPr>
            <a:xfrm rot="10800000">
              <a:off x="7935510" y="5968134"/>
              <a:ext cx="536579" cy="522090"/>
            </a:xfrm>
            <a:prstGeom prst="bentConnector2">
              <a:avLst/>
            </a:prstGeom>
            <a:ln w="9525">
              <a:solidFill>
                <a:schemeClr val="accent1"/>
              </a:solidFill>
              <a:prstDash val="sysDash"/>
              <a:headEnd w="sm" len="sm"/>
              <a:tailEnd type="oval" w="sm" len="sm"/>
            </a:ln>
          </p:spPr>
          <p:style>
            <a:lnRef idx="1">
              <a:schemeClr val="accent1"/>
            </a:lnRef>
            <a:fillRef idx="0">
              <a:schemeClr val="accent1"/>
            </a:fillRef>
            <a:effectRef idx="0">
              <a:schemeClr val="accent1"/>
            </a:effectRef>
            <a:fontRef idx="minor">
              <a:schemeClr val="tx1"/>
            </a:fontRef>
          </p:style>
        </p:cxnSp>
        <p:cxnSp>
          <p:nvCxnSpPr>
            <p:cNvPr id="270" name="Elbow Connector 106">
              <a:extLst>
                <a:ext uri="{FF2B5EF4-FFF2-40B4-BE49-F238E27FC236}">
                  <a16:creationId xmlns:a16="http://schemas.microsoft.com/office/drawing/2014/main" id="{95EDBFBD-C156-3646-A4F0-9712D2B84B7D}"/>
                </a:ext>
              </a:extLst>
            </p:cNvPr>
            <p:cNvCxnSpPr>
              <a:cxnSpLocks/>
              <a:stCxn id="262" idx="2"/>
            </p:cNvCxnSpPr>
            <p:nvPr/>
          </p:nvCxnSpPr>
          <p:spPr>
            <a:xfrm rot="10800000" flipV="1">
              <a:off x="8393533" y="4097044"/>
              <a:ext cx="1477180" cy="277068"/>
            </a:xfrm>
            <a:prstGeom prst="bentConnector3">
              <a:avLst>
                <a:gd name="adj1" fmla="val 99665"/>
              </a:avLst>
            </a:prstGeom>
            <a:ln w="9525">
              <a:solidFill>
                <a:schemeClr val="accent1"/>
              </a:solidFill>
              <a:prstDash val="sysDash"/>
              <a:headEnd w="sm" len="sm"/>
              <a:tailEnd type="oval" w="sm" len="sm"/>
            </a:ln>
          </p:spPr>
          <p:style>
            <a:lnRef idx="1">
              <a:schemeClr val="accent1"/>
            </a:lnRef>
            <a:fillRef idx="0">
              <a:schemeClr val="accent1"/>
            </a:fillRef>
            <a:effectRef idx="0">
              <a:schemeClr val="accent1"/>
            </a:effectRef>
            <a:fontRef idx="minor">
              <a:schemeClr val="tx1"/>
            </a:fontRef>
          </p:style>
        </p:cxnSp>
        <p:cxnSp>
          <p:nvCxnSpPr>
            <p:cNvPr id="271" name="Elbow Connector 106">
              <a:extLst>
                <a:ext uri="{FF2B5EF4-FFF2-40B4-BE49-F238E27FC236}">
                  <a16:creationId xmlns:a16="http://schemas.microsoft.com/office/drawing/2014/main" id="{80C83948-C628-F247-A53D-6830AD08611D}"/>
                </a:ext>
              </a:extLst>
            </p:cNvPr>
            <p:cNvCxnSpPr>
              <a:cxnSpLocks/>
              <a:stCxn id="254" idx="2"/>
            </p:cNvCxnSpPr>
            <p:nvPr/>
          </p:nvCxnSpPr>
          <p:spPr>
            <a:xfrm rot="10800000">
              <a:off x="8632818" y="5265878"/>
              <a:ext cx="1205154" cy="568322"/>
            </a:xfrm>
            <a:prstGeom prst="bentConnector3">
              <a:avLst>
                <a:gd name="adj1" fmla="val 100332"/>
              </a:avLst>
            </a:prstGeom>
            <a:ln w="9525">
              <a:solidFill>
                <a:schemeClr val="accent1"/>
              </a:solidFill>
              <a:prstDash val="sysDash"/>
              <a:headEnd w="sm" len="sm"/>
              <a:tailEnd type="oval" w="sm" len="sm"/>
            </a:ln>
          </p:spPr>
          <p:style>
            <a:lnRef idx="1">
              <a:schemeClr val="accent1"/>
            </a:lnRef>
            <a:fillRef idx="0">
              <a:schemeClr val="accent1"/>
            </a:fillRef>
            <a:effectRef idx="0">
              <a:schemeClr val="accent1"/>
            </a:effectRef>
            <a:fontRef idx="minor">
              <a:schemeClr val="tx1"/>
            </a:fontRef>
          </p:style>
        </p:cxnSp>
        <p:cxnSp>
          <p:nvCxnSpPr>
            <p:cNvPr id="275" name="Straight Arrow Connector 274">
              <a:extLst>
                <a:ext uri="{FF2B5EF4-FFF2-40B4-BE49-F238E27FC236}">
                  <a16:creationId xmlns:a16="http://schemas.microsoft.com/office/drawing/2014/main" id="{5366E938-BAB8-0642-B01A-7B11C74CFB27}"/>
                </a:ext>
              </a:extLst>
            </p:cNvPr>
            <p:cNvCxnSpPr>
              <a:cxnSpLocks/>
            </p:cNvCxnSpPr>
            <p:nvPr/>
          </p:nvCxnSpPr>
          <p:spPr>
            <a:xfrm flipH="1" flipV="1">
              <a:off x="7092389" y="3074789"/>
              <a:ext cx="599161" cy="323015"/>
            </a:xfrm>
            <a:prstGeom prst="straightConnector1">
              <a:avLst/>
            </a:prstGeom>
            <a:ln w="9525">
              <a:solidFill>
                <a:srgbClr val="92D050"/>
              </a:solidFill>
              <a:prstDash val="sysDash"/>
              <a:headEnd type="arrow"/>
              <a:tailEnd type="none"/>
            </a:ln>
          </p:spPr>
          <p:style>
            <a:lnRef idx="1">
              <a:schemeClr val="accent1"/>
            </a:lnRef>
            <a:fillRef idx="0">
              <a:schemeClr val="accent1"/>
            </a:fillRef>
            <a:effectRef idx="0">
              <a:schemeClr val="accent1"/>
            </a:effectRef>
            <a:fontRef idx="minor">
              <a:schemeClr val="tx1"/>
            </a:fontRef>
          </p:style>
        </p:cxnSp>
        <p:cxnSp>
          <p:nvCxnSpPr>
            <p:cNvPr id="276" name="Straight Arrow Connector 275">
              <a:extLst>
                <a:ext uri="{FF2B5EF4-FFF2-40B4-BE49-F238E27FC236}">
                  <a16:creationId xmlns:a16="http://schemas.microsoft.com/office/drawing/2014/main" id="{F810EF8A-C625-0D4A-B307-327D23847C3F}"/>
                </a:ext>
              </a:extLst>
            </p:cNvPr>
            <p:cNvCxnSpPr>
              <a:cxnSpLocks/>
            </p:cNvCxnSpPr>
            <p:nvPr/>
          </p:nvCxnSpPr>
          <p:spPr>
            <a:xfrm flipH="1" flipV="1">
              <a:off x="6183770" y="4524222"/>
              <a:ext cx="390395" cy="223850"/>
            </a:xfrm>
            <a:prstGeom prst="straightConnector1">
              <a:avLst/>
            </a:prstGeom>
            <a:ln w="9525">
              <a:solidFill>
                <a:srgbClr val="92D050"/>
              </a:solidFill>
              <a:prstDash val="sysDash"/>
              <a:headEnd type="arrow"/>
              <a:tailEnd type="none"/>
            </a:ln>
          </p:spPr>
          <p:style>
            <a:lnRef idx="1">
              <a:schemeClr val="accent1"/>
            </a:lnRef>
            <a:fillRef idx="0">
              <a:schemeClr val="accent1"/>
            </a:fillRef>
            <a:effectRef idx="0">
              <a:schemeClr val="accent1"/>
            </a:effectRef>
            <a:fontRef idx="minor">
              <a:schemeClr val="tx1"/>
            </a:fontRef>
          </p:style>
        </p:cxnSp>
        <p:cxnSp>
          <p:nvCxnSpPr>
            <p:cNvPr id="277" name="Elbow Connector 106">
              <a:extLst>
                <a:ext uri="{FF2B5EF4-FFF2-40B4-BE49-F238E27FC236}">
                  <a16:creationId xmlns:a16="http://schemas.microsoft.com/office/drawing/2014/main" id="{6F3A8AFD-CC91-0644-BA76-87FE8DBD08C9}"/>
                </a:ext>
              </a:extLst>
            </p:cNvPr>
            <p:cNvCxnSpPr>
              <a:cxnSpLocks/>
              <a:stCxn id="195" idx="3"/>
            </p:cNvCxnSpPr>
            <p:nvPr/>
          </p:nvCxnSpPr>
          <p:spPr>
            <a:xfrm flipV="1">
              <a:off x="5508082" y="5893077"/>
              <a:ext cx="472157" cy="131837"/>
            </a:xfrm>
            <a:prstGeom prst="bentConnector3">
              <a:avLst>
                <a:gd name="adj1" fmla="val 50000"/>
              </a:avLst>
            </a:prstGeom>
            <a:ln w="9525">
              <a:solidFill>
                <a:schemeClr val="tx1">
                  <a:lumMod val="95000"/>
                  <a:lumOff val="5000"/>
                </a:schemeClr>
              </a:solidFill>
              <a:prstDash val="sysDash"/>
              <a:headEnd w="sm" len="sm"/>
              <a:tailEnd type="oval" w="sm" len="sm"/>
            </a:ln>
          </p:spPr>
          <p:style>
            <a:lnRef idx="1">
              <a:schemeClr val="accent1"/>
            </a:lnRef>
            <a:fillRef idx="0">
              <a:schemeClr val="accent1"/>
            </a:fillRef>
            <a:effectRef idx="0">
              <a:schemeClr val="accent1"/>
            </a:effectRef>
            <a:fontRef idx="minor">
              <a:schemeClr val="tx1"/>
            </a:fontRef>
          </p:style>
        </p:cxnSp>
        <p:cxnSp>
          <p:nvCxnSpPr>
            <p:cNvPr id="278" name="Straight Arrow Connector 277">
              <a:extLst>
                <a:ext uri="{FF2B5EF4-FFF2-40B4-BE49-F238E27FC236}">
                  <a16:creationId xmlns:a16="http://schemas.microsoft.com/office/drawing/2014/main" id="{DF79BDA9-D250-DF4B-90BF-6F50D31C800D}"/>
                </a:ext>
              </a:extLst>
            </p:cNvPr>
            <p:cNvCxnSpPr>
              <a:cxnSpLocks/>
            </p:cNvCxnSpPr>
            <p:nvPr/>
          </p:nvCxnSpPr>
          <p:spPr>
            <a:xfrm>
              <a:off x="7000479" y="4101829"/>
              <a:ext cx="870339" cy="473005"/>
            </a:xfrm>
            <a:prstGeom prst="straightConnector1">
              <a:avLst/>
            </a:prstGeom>
            <a:ln w="9525">
              <a:solidFill>
                <a:srgbClr val="92D050"/>
              </a:solidFill>
              <a:prstDash val="sysDash"/>
              <a:headEnd type="arrow"/>
              <a:tailEnd type="none"/>
            </a:ln>
          </p:spPr>
          <p:style>
            <a:lnRef idx="1">
              <a:schemeClr val="accent1"/>
            </a:lnRef>
            <a:fillRef idx="0">
              <a:schemeClr val="accent1"/>
            </a:fillRef>
            <a:effectRef idx="0">
              <a:schemeClr val="accent1"/>
            </a:effectRef>
            <a:fontRef idx="minor">
              <a:schemeClr val="tx1"/>
            </a:fontRef>
          </p:style>
        </p:cxnSp>
        <p:grpSp>
          <p:nvGrpSpPr>
            <p:cNvPr id="279" name="Group 278">
              <a:extLst>
                <a:ext uri="{FF2B5EF4-FFF2-40B4-BE49-F238E27FC236}">
                  <a16:creationId xmlns:a16="http://schemas.microsoft.com/office/drawing/2014/main" id="{1351667C-F631-524F-B5F7-0651BA961F97}"/>
                </a:ext>
              </a:extLst>
            </p:cNvPr>
            <p:cNvGrpSpPr/>
            <p:nvPr/>
          </p:nvGrpSpPr>
          <p:grpSpPr>
            <a:xfrm>
              <a:off x="8123608" y="1637168"/>
              <a:ext cx="1367212" cy="361863"/>
              <a:chOff x="9819221" y="1683165"/>
              <a:chExt cx="1367212" cy="361863"/>
            </a:xfrm>
          </p:grpSpPr>
          <p:sp>
            <p:nvSpPr>
              <p:cNvPr id="280" name="TextBox 279">
                <a:extLst>
                  <a:ext uri="{FF2B5EF4-FFF2-40B4-BE49-F238E27FC236}">
                    <a16:creationId xmlns:a16="http://schemas.microsoft.com/office/drawing/2014/main" id="{033B6600-927A-954F-B70B-B8A8AA2262F7}"/>
                  </a:ext>
                </a:extLst>
              </p:cNvPr>
              <p:cNvSpPr txBox="1"/>
              <p:nvPr/>
            </p:nvSpPr>
            <p:spPr>
              <a:xfrm>
                <a:off x="10278528" y="1736059"/>
                <a:ext cx="907905" cy="24075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B0F0"/>
                    </a:solidFill>
                    <a:effectLst/>
                    <a:uLnTx/>
                    <a:uFillTx/>
                    <a:latin typeface="Honeywell Sans" panose="02010503040101060203" pitchFamily="2" charset="77"/>
                    <a:ea typeface="+mn-ea"/>
                    <a:cs typeface="+mn-cs"/>
                  </a:rPr>
                  <a:t>ENHANCED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lumMod val="75000"/>
                        <a:lumOff val="25000"/>
                      </a:prstClr>
                    </a:solidFill>
                    <a:effectLst/>
                    <a:uLnTx/>
                    <a:uFillTx/>
                    <a:latin typeface="Honeywell Sans" panose="02010503040101060203" pitchFamily="2" charset="77"/>
                    <a:ea typeface="+mn-ea"/>
                    <a:cs typeface="+mn-cs"/>
                  </a:rPr>
                  <a:t>AIR QUALITY</a:t>
                </a:r>
              </a:p>
            </p:txBody>
          </p:sp>
          <p:grpSp>
            <p:nvGrpSpPr>
              <p:cNvPr id="281" name="Group 280">
                <a:extLst>
                  <a:ext uri="{FF2B5EF4-FFF2-40B4-BE49-F238E27FC236}">
                    <a16:creationId xmlns:a16="http://schemas.microsoft.com/office/drawing/2014/main" id="{19F3C48E-A5C1-454C-A85E-AB671F4C6193}"/>
                  </a:ext>
                </a:extLst>
              </p:cNvPr>
              <p:cNvGrpSpPr/>
              <p:nvPr/>
            </p:nvGrpSpPr>
            <p:grpSpPr>
              <a:xfrm>
                <a:off x="9819221" y="1683165"/>
                <a:ext cx="380922" cy="361863"/>
                <a:chOff x="10380785" y="4717857"/>
                <a:chExt cx="438539" cy="438539"/>
              </a:xfrm>
            </p:grpSpPr>
            <p:sp>
              <p:nvSpPr>
                <p:cNvPr id="283" name="Oval 282">
                  <a:extLst>
                    <a:ext uri="{FF2B5EF4-FFF2-40B4-BE49-F238E27FC236}">
                      <a16:creationId xmlns:a16="http://schemas.microsoft.com/office/drawing/2014/main" id="{E2B4D274-183F-C54D-B894-5B36247F7EE5}"/>
                    </a:ext>
                  </a:extLst>
                </p:cNvPr>
                <p:cNvSpPr/>
                <p:nvPr/>
              </p:nvSpPr>
              <p:spPr>
                <a:xfrm>
                  <a:off x="10380785" y="4717857"/>
                  <a:ext cx="438539" cy="438539"/>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err="1">
                    <a:ln>
                      <a:noFill/>
                    </a:ln>
                    <a:solidFill>
                      <a:prstClr val="black"/>
                    </a:solidFill>
                    <a:effectLst/>
                    <a:uLnTx/>
                    <a:uFillTx/>
                    <a:latin typeface="Honeywell Sans"/>
                    <a:ea typeface="+mn-ea"/>
                    <a:cs typeface="+mn-cs"/>
                  </a:endParaRPr>
                </a:p>
              </p:txBody>
            </p:sp>
            <p:pic>
              <p:nvPicPr>
                <p:cNvPr id="284" name="Picture 283">
                  <a:extLst>
                    <a:ext uri="{FF2B5EF4-FFF2-40B4-BE49-F238E27FC236}">
                      <a16:creationId xmlns:a16="http://schemas.microsoft.com/office/drawing/2014/main" id="{9A86A38C-3488-D04C-8F44-19AB4FE5DF67}"/>
                    </a:ext>
                  </a:extLst>
                </p:cNvPr>
                <p:cNvPicPr>
                  <a:picLocks noChangeAspect="1"/>
                </p:cNvPicPr>
                <p:nvPr/>
              </p:nvPicPr>
              <p:blipFill>
                <a:blip r:embed="rId18"/>
                <a:stretch>
                  <a:fillRect/>
                </a:stretch>
              </p:blipFill>
              <p:spPr>
                <a:xfrm>
                  <a:off x="10468854" y="4853684"/>
                  <a:ext cx="290769" cy="218077"/>
                </a:xfrm>
                <a:prstGeom prst="rect">
                  <a:avLst/>
                </a:prstGeom>
              </p:spPr>
            </p:pic>
          </p:grpSp>
        </p:grpSp>
        <p:cxnSp>
          <p:nvCxnSpPr>
            <p:cNvPr id="286" name="Elbow Connector 174">
              <a:extLst>
                <a:ext uri="{FF2B5EF4-FFF2-40B4-BE49-F238E27FC236}">
                  <a16:creationId xmlns:a16="http://schemas.microsoft.com/office/drawing/2014/main" id="{F67EE189-3BA5-FA4D-A088-61ECD94A68B3}"/>
                </a:ext>
              </a:extLst>
            </p:cNvPr>
            <p:cNvCxnSpPr>
              <a:cxnSpLocks/>
              <a:stCxn id="283" idx="2"/>
            </p:cNvCxnSpPr>
            <p:nvPr/>
          </p:nvCxnSpPr>
          <p:spPr>
            <a:xfrm rot="10800000" flipV="1">
              <a:off x="7449480" y="1818100"/>
              <a:ext cx="674128" cy="336052"/>
            </a:xfrm>
            <a:prstGeom prst="bentConnector3">
              <a:avLst>
                <a:gd name="adj1" fmla="val 100489"/>
              </a:avLst>
            </a:prstGeom>
            <a:ln w="9525">
              <a:solidFill>
                <a:schemeClr val="tx1">
                  <a:lumMod val="95000"/>
                  <a:lumOff val="5000"/>
                </a:schemeClr>
              </a:solidFill>
              <a:prstDash val="sysDash"/>
              <a:headEnd w="sm" len="sm"/>
              <a:tailEnd type="oval" w="sm" len="sm"/>
            </a:ln>
          </p:spPr>
          <p:style>
            <a:lnRef idx="1">
              <a:schemeClr val="accent1"/>
            </a:lnRef>
            <a:fillRef idx="0">
              <a:schemeClr val="accent1"/>
            </a:fillRef>
            <a:effectRef idx="0">
              <a:schemeClr val="accent1"/>
            </a:effectRef>
            <a:fontRef idx="minor">
              <a:schemeClr val="tx1"/>
            </a:fontRef>
          </p:style>
        </p:cxnSp>
        <p:cxnSp>
          <p:nvCxnSpPr>
            <p:cNvPr id="287" name="Elbow Connector 174">
              <a:extLst>
                <a:ext uri="{FF2B5EF4-FFF2-40B4-BE49-F238E27FC236}">
                  <a16:creationId xmlns:a16="http://schemas.microsoft.com/office/drawing/2014/main" id="{CB563B48-8959-BD4E-AD76-5F322E032255}"/>
                </a:ext>
              </a:extLst>
            </p:cNvPr>
            <p:cNvCxnSpPr>
              <a:cxnSpLocks/>
              <a:stCxn id="143" idx="2"/>
            </p:cNvCxnSpPr>
            <p:nvPr/>
          </p:nvCxnSpPr>
          <p:spPr>
            <a:xfrm rot="10800000" flipV="1">
              <a:off x="5153320" y="1457802"/>
              <a:ext cx="709524" cy="437270"/>
            </a:xfrm>
            <a:prstGeom prst="bentConnector3">
              <a:avLst>
                <a:gd name="adj1" fmla="val 98686"/>
              </a:avLst>
            </a:prstGeom>
            <a:ln w="9525">
              <a:solidFill>
                <a:schemeClr val="tx1">
                  <a:lumMod val="95000"/>
                  <a:lumOff val="5000"/>
                </a:schemeClr>
              </a:solidFill>
              <a:prstDash val="sysDash"/>
              <a:headEnd w="sm" len="sm"/>
              <a:tailEnd type="oval" w="sm" len="sm"/>
            </a:ln>
          </p:spPr>
          <p:style>
            <a:lnRef idx="1">
              <a:schemeClr val="accent1"/>
            </a:lnRef>
            <a:fillRef idx="0">
              <a:schemeClr val="accent1"/>
            </a:fillRef>
            <a:effectRef idx="0">
              <a:schemeClr val="accent1"/>
            </a:effectRef>
            <a:fontRef idx="minor">
              <a:schemeClr val="tx1"/>
            </a:fontRef>
          </p:style>
        </p:cxnSp>
        <p:grpSp>
          <p:nvGrpSpPr>
            <p:cNvPr id="288" name="Group 287">
              <a:extLst>
                <a:ext uri="{FF2B5EF4-FFF2-40B4-BE49-F238E27FC236}">
                  <a16:creationId xmlns:a16="http://schemas.microsoft.com/office/drawing/2014/main" id="{C975C5DA-1133-744D-9DD6-F19862731633}"/>
                </a:ext>
              </a:extLst>
            </p:cNvPr>
            <p:cNvGrpSpPr/>
            <p:nvPr/>
          </p:nvGrpSpPr>
          <p:grpSpPr>
            <a:xfrm>
              <a:off x="1424660" y="3265951"/>
              <a:ext cx="1151575" cy="914872"/>
              <a:chOff x="935525" y="2693869"/>
              <a:chExt cx="1151575" cy="914872"/>
            </a:xfrm>
          </p:grpSpPr>
          <p:pic>
            <p:nvPicPr>
              <p:cNvPr id="289" name="Picture 288">
                <a:extLst>
                  <a:ext uri="{FF2B5EF4-FFF2-40B4-BE49-F238E27FC236}">
                    <a16:creationId xmlns:a16="http://schemas.microsoft.com/office/drawing/2014/main" id="{31B65107-DE3B-3C4A-A279-5D383D10577A}"/>
                  </a:ext>
                </a:extLst>
              </p:cNvPr>
              <p:cNvPicPr>
                <a:picLocks noChangeAspect="1"/>
              </p:cNvPicPr>
              <p:nvPr/>
            </p:nvPicPr>
            <p:blipFill rotWithShape="1">
              <a:blip r:embed="rId19">
                <a:clrChange>
                  <a:clrFrom>
                    <a:srgbClr val="FFFFFF"/>
                  </a:clrFrom>
                  <a:clrTo>
                    <a:srgbClr val="FFFFFF">
                      <a:alpha val="0"/>
                    </a:srgbClr>
                  </a:clrTo>
                </a:clrChange>
              </a:blip>
              <a:srcRect l="17491" t="19859" r="17494" b="19910"/>
              <a:stretch/>
            </p:blipFill>
            <p:spPr>
              <a:xfrm rot="10982836" flipV="1">
                <a:off x="935525" y="2693869"/>
                <a:ext cx="987516" cy="914872"/>
              </a:xfrm>
              <a:prstGeom prst="rect">
                <a:avLst/>
              </a:prstGeom>
            </p:spPr>
          </p:pic>
          <p:pic>
            <p:nvPicPr>
              <p:cNvPr id="290" name="Picture 289">
                <a:extLst>
                  <a:ext uri="{FF2B5EF4-FFF2-40B4-BE49-F238E27FC236}">
                    <a16:creationId xmlns:a16="http://schemas.microsoft.com/office/drawing/2014/main" id="{20D67BE3-7173-8644-A212-65BDDFADEBCA}"/>
                  </a:ext>
                </a:extLst>
              </p:cNvPr>
              <p:cNvPicPr>
                <a:picLocks noChangeAspect="1"/>
              </p:cNvPicPr>
              <p:nvPr/>
            </p:nvPicPr>
            <p:blipFill>
              <a:blip r:embed="rId20"/>
              <a:stretch>
                <a:fillRect/>
              </a:stretch>
            </p:blipFill>
            <p:spPr>
              <a:xfrm>
                <a:off x="1675620" y="3042470"/>
                <a:ext cx="411480" cy="411480"/>
              </a:xfrm>
              <a:prstGeom prst="rect">
                <a:avLst/>
              </a:prstGeom>
            </p:spPr>
          </p:pic>
        </p:grpSp>
        <p:cxnSp>
          <p:nvCxnSpPr>
            <p:cNvPr id="291" name="Elbow Connector 189">
              <a:extLst>
                <a:ext uri="{FF2B5EF4-FFF2-40B4-BE49-F238E27FC236}">
                  <a16:creationId xmlns:a16="http://schemas.microsoft.com/office/drawing/2014/main" id="{B0CBEBB2-98CD-474C-BF0C-2D0885A867D7}"/>
                </a:ext>
              </a:extLst>
            </p:cNvPr>
            <p:cNvCxnSpPr>
              <a:cxnSpLocks/>
            </p:cNvCxnSpPr>
            <p:nvPr/>
          </p:nvCxnSpPr>
          <p:spPr>
            <a:xfrm rot="10800000" flipV="1">
              <a:off x="7454567" y="2544630"/>
              <a:ext cx="1737993" cy="690895"/>
            </a:xfrm>
            <a:prstGeom prst="bentConnector3">
              <a:avLst>
                <a:gd name="adj1" fmla="val 50000"/>
              </a:avLst>
            </a:prstGeom>
            <a:ln w="9525">
              <a:solidFill>
                <a:schemeClr val="tx1">
                  <a:lumMod val="95000"/>
                  <a:lumOff val="5000"/>
                </a:schemeClr>
              </a:solidFill>
              <a:prstDash val="sysDash"/>
              <a:headEnd w="sm" len="sm"/>
              <a:tailEnd type="oval" w="sm" len="sm"/>
            </a:ln>
          </p:spPr>
          <p:style>
            <a:lnRef idx="1">
              <a:schemeClr val="accent1"/>
            </a:lnRef>
            <a:fillRef idx="0">
              <a:schemeClr val="accent1"/>
            </a:fillRef>
            <a:effectRef idx="0">
              <a:schemeClr val="accent1"/>
            </a:effectRef>
            <a:fontRef idx="minor">
              <a:schemeClr val="tx1"/>
            </a:fontRef>
          </p:style>
        </p:cxnSp>
        <p:grpSp>
          <p:nvGrpSpPr>
            <p:cNvPr id="292" name="Group 291">
              <a:extLst>
                <a:ext uri="{FF2B5EF4-FFF2-40B4-BE49-F238E27FC236}">
                  <a16:creationId xmlns:a16="http://schemas.microsoft.com/office/drawing/2014/main" id="{2F44D688-E885-644F-A6DE-C231BB85DA5D}"/>
                </a:ext>
              </a:extLst>
            </p:cNvPr>
            <p:cNvGrpSpPr/>
            <p:nvPr/>
          </p:nvGrpSpPr>
          <p:grpSpPr>
            <a:xfrm>
              <a:off x="9280286" y="2375059"/>
              <a:ext cx="1877216" cy="361863"/>
              <a:chOff x="954278" y="1206069"/>
              <a:chExt cx="1877216" cy="361863"/>
            </a:xfrm>
          </p:grpSpPr>
          <p:sp>
            <p:nvSpPr>
              <p:cNvPr id="294" name="TextBox 293">
                <a:extLst>
                  <a:ext uri="{FF2B5EF4-FFF2-40B4-BE49-F238E27FC236}">
                    <a16:creationId xmlns:a16="http://schemas.microsoft.com/office/drawing/2014/main" id="{55140942-3192-B241-AEE4-B53DF272853D}"/>
                  </a:ext>
                </a:extLst>
              </p:cNvPr>
              <p:cNvSpPr txBox="1"/>
              <p:nvPr/>
            </p:nvSpPr>
            <p:spPr>
              <a:xfrm>
                <a:off x="1419844" y="1264636"/>
                <a:ext cx="1411650" cy="25119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u="none" strike="noStrike" kern="1200" cap="none" spc="0" normalizeH="0" baseline="0" noProof="0">
                    <a:ln>
                      <a:noFill/>
                    </a:ln>
                    <a:solidFill>
                      <a:srgbClr val="00B0F0"/>
                    </a:solidFill>
                    <a:effectLst/>
                    <a:uLnTx/>
                    <a:uFillTx/>
                    <a:latin typeface="Honeywell Sans" panose="02010503040101060203" pitchFamily="2" charset="77"/>
                  </a:rPr>
                  <a:t>WAYFINDING</a:t>
                </a:r>
              </a:p>
              <a:p>
                <a:pPr lvl="0">
                  <a:defRPr/>
                </a:pPr>
                <a:r>
                  <a:rPr lang="en-US" sz="1050" b="1">
                    <a:solidFill>
                      <a:prstClr val="black">
                        <a:lumMod val="75000"/>
                        <a:lumOff val="25000"/>
                      </a:prstClr>
                    </a:solidFill>
                    <a:latin typeface="Honeywell Sans" panose="02010503040101060203" pitchFamily="2" charset="77"/>
                  </a:rPr>
                  <a:t>DIRECTION</a:t>
                </a:r>
                <a:endParaRPr kumimoji="0" lang="en-US" sz="1050" b="1" u="none" strike="noStrike" kern="1200" cap="none" spc="0" normalizeH="0" baseline="0" noProof="0">
                  <a:ln>
                    <a:noFill/>
                  </a:ln>
                  <a:solidFill>
                    <a:prstClr val="black">
                      <a:lumMod val="75000"/>
                      <a:lumOff val="25000"/>
                    </a:prstClr>
                  </a:solidFill>
                  <a:effectLst/>
                  <a:uLnTx/>
                  <a:uFillTx/>
                  <a:latin typeface="Honeywell Sans" panose="02010503040101060203" pitchFamily="2" charset="77"/>
                </a:endParaRPr>
              </a:p>
            </p:txBody>
          </p:sp>
          <p:grpSp>
            <p:nvGrpSpPr>
              <p:cNvPr id="295" name="Group 294">
                <a:extLst>
                  <a:ext uri="{FF2B5EF4-FFF2-40B4-BE49-F238E27FC236}">
                    <a16:creationId xmlns:a16="http://schemas.microsoft.com/office/drawing/2014/main" id="{6BB750D6-B279-8048-B822-522A2DEBC835}"/>
                  </a:ext>
                </a:extLst>
              </p:cNvPr>
              <p:cNvGrpSpPr/>
              <p:nvPr/>
            </p:nvGrpSpPr>
            <p:grpSpPr>
              <a:xfrm>
                <a:off x="954278" y="1206069"/>
                <a:ext cx="380922" cy="361863"/>
                <a:chOff x="390235" y="3516628"/>
                <a:chExt cx="438539" cy="438539"/>
              </a:xfrm>
            </p:grpSpPr>
            <p:sp>
              <p:nvSpPr>
                <p:cNvPr id="296" name="Oval 295">
                  <a:extLst>
                    <a:ext uri="{FF2B5EF4-FFF2-40B4-BE49-F238E27FC236}">
                      <a16:creationId xmlns:a16="http://schemas.microsoft.com/office/drawing/2014/main" id="{B3788C6F-528A-C747-891A-AAE0E9EBEEC4}"/>
                    </a:ext>
                  </a:extLst>
                </p:cNvPr>
                <p:cNvSpPr/>
                <p:nvPr/>
              </p:nvSpPr>
              <p:spPr>
                <a:xfrm>
                  <a:off x="390235" y="3516628"/>
                  <a:ext cx="438539" cy="438539"/>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Honeywell Sans"/>
                    <a:ea typeface="+mn-ea"/>
                    <a:cs typeface="+mn-cs"/>
                  </a:endParaRPr>
                </a:p>
              </p:txBody>
            </p:sp>
            <p:pic>
              <p:nvPicPr>
                <p:cNvPr id="297" name="Picture 296">
                  <a:extLst>
                    <a:ext uri="{FF2B5EF4-FFF2-40B4-BE49-F238E27FC236}">
                      <a16:creationId xmlns:a16="http://schemas.microsoft.com/office/drawing/2014/main" id="{258F847F-4B2C-4D4F-9A87-BC259F5FFC8C}"/>
                    </a:ext>
                  </a:extLst>
                </p:cNvPr>
                <p:cNvPicPr>
                  <a:picLocks noChangeAspect="1"/>
                </p:cNvPicPr>
                <p:nvPr/>
              </p:nvPicPr>
              <p:blipFill rotWithShape="1">
                <a:blip r:embed="rId21"/>
                <a:srcRect l="9148" r="11093"/>
                <a:stretch/>
              </p:blipFill>
              <p:spPr>
                <a:xfrm>
                  <a:off x="487681" y="3580641"/>
                  <a:ext cx="236219" cy="296165"/>
                </a:xfrm>
                <a:prstGeom prst="rect">
                  <a:avLst/>
                </a:prstGeom>
              </p:spPr>
            </p:pic>
          </p:grpSp>
        </p:grpSp>
        <p:grpSp>
          <p:nvGrpSpPr>
            <p:cNvPr id="298" name="Group 297">
              <a:extLst>
                <a:ext uri="{FF2B5EF4-FFF2-40B4-BE49-F238E27FC236}">
                  <a16:creationId xmlns:a16="http://schemas.microsoft.com/office/drawing/2014/main" id="{E9FE5704-2C35-924E-9BF0-2A398B4C6009}"/>
                </a:ext>
              </a:extLst>
            </p:cNvPr>
            <p:cNvGrpSpPr/>
            <p:nvPr/>
          </p:nvGrpSpPr>
          <p:grpSpPr>
            <a:xfrm>
              <a:off x="1137701" y="1811664"/>
              <a:ext cx="1981125" cy="361863"/>
              <a:chOff x="6665518" y="1125847"/>
              <a:chExt cx="1981125" cy="361863"/>
            </a:xfrm>
          </p:grpSpPr>
          <p:sp>
            <p:nvSpPr>
              <p:cNvPr id="299" name="TextBox 298">
                <a:extLst>
                  <a:ext uri="{FF2B5EF4-FFF2-40B4-BE49-F238E27FC236}">
                    <a16:creationId xmlns:a16="http://schemas.microsoft.com/office/drawing/2014/main" id="{ECC0C59B-110D-0E4C-BBD4-05E145F1BABC}"/>
                  </a:ext>
                </a:extLst>
              </p:cNvPr>
              <p:cNvSpPr txBox="1"/>
              <p:nvPr/>
            </p:nvSpPr>
            <p:spPr>
              <a:xfrm>
                <a:off x="7121394" y="1140469"/>
                <a:ext cx="1525249" cy="26989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u="none" strike="noStrike" kern="1200" cap="none" spc="0" normalizeH="0" baseline="0" noProof="0">
                    <a:ln>
                      <a:noFill/>
                    </a:ln>
                    <a:solidFill>
                      <a:srgbClr val="00B0F0"/>
                    </a:solidFill>
                    <a:effectLst/>
                    <a:uLnTx/>
                    <a:uFillTx/>
                    <a:latin typeface="Honeywell Sans" panose="02010503040101060203" pitchFamily="2" charset="77"/>
                  </a:rPr>
                  <a:t>DEHUMIDIFICATION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a:solidFill>
                      <a:schemeClr val="bg2">
                        <a:lumMod val="25000"/>
                      </a:schemeClr>
                    </a:solidFill>
                    <a:latin typeface="Honeywell Sans" panose="02010503040101060203" pitchFamily="2" charset="77"/>
                  </a:rPr>
                  <a:t>M</a:t>
                </a:r>
                <a:r>
                  <a:rPr kumimoji="0" lang="en-US" sz="1050" b="1" u="none" strike="noStrike" kern="1200" cap="none" spc="0" normalizeH="0" baseline="0" noProof="0">
                    <a:ln>
                      <a:noFill/>
                    </a:ln>
                    <a:solidFill>
                      <a:prstClr val="black">
                        <a:lumMod val="75000"/>
                        <a:lumOff val="25000"/>
                      </a:prstClr>
                    </a:solidFill>
                    <a:effectLst/>
                    <a:uLnTx/>
                    <a:uFillTx/>
                    <a:latin typeface="Honeywell Sans" panose="02010503040101060203" pitchFamily="2" charset="77"/>
                  </a:rPr>
                  <a:t>ONITORING &amp; CONTROL </a:t>
                </a:r>
              </a:p>
            </p:txBody>
          </p:sp>
          <p:grpSp>
            <p:nvGrpSpPr>
              <p:cNvPr id="300" name="Group 299">
                <a:extLst>
                  <a:ext uri="{FF2B5EF4-FFF2-40B4-BE49-F238E27FC236}">
                    <a16:creationId xmlns:a16="http://schemas.microsoft.com/office/drawing/2014/main" id="{6BB1B225-5393-374A-89EE-E1D1789BA628}"/>
                  </a:ext>
                </a:extLst>
              </p:cNvPr>
              <p:cNvGrpSpPr/>
              <p:nvPr/>
            </p:nvGrpSpPr>
            <p:grpSpPr>
              <a:xfrm>
                <a:off x="6665518" y="1125847"/>
                <a:ext cx="380922" cy="361863"/>
                <a:chOff x="2521463" y="3397512"/>
                <a:chExt cx="438539" cy="438539"/>
              </a:xfrm>
            </p:grpSpPr>
            <p:sp>
              <p:nvSpPr>
                <p:cNvPr id="301" name="Oval 300">
                  <a:extLst>
                    <a:ext uri="{FF2B5EF4-FFF2-40B4-BE49-F238E27FC236}">
                      <a16:creationId xmlns:a16="http://schemas.microsoft.com/office/drawing/2014/main" id="{BF4B949E-96CD-F24C-A45E-B9AA954163EB}"/>
                    </a:ext>
                  </a:extLst>
                </p:cNvPr>
                <p:cNvSpPr/>
                <p:nvPr/>
              </p:nvSpPr>
              <p:spPr>
                <a:xfrm>
                  <a:off x="2521463" y="3397512"/>
                  <a:ext cx="438539" cy="438539"/>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err="1">
                    <a:ln>
                      <a:noFill/>
                    </a:ln>
                    <a:solidFill>
                      <a:prstClr val="black"/>
                    </a:solidFill>
                    <a:effectLst/>
                    <a:uLnTx/>
                    <a:uFillTx/>
                    <a:latin typeface="Honeywell Sans"/>
                    <a:ea typeface="+mn-ea"/>
                    <a:cs typeface="+mn-cs"/>
                  </a:endParaRPr>
                </a:p>
              </p:txBody>
            </p:sp>
            <p:pic>
              <p:nvPicPr>
                <p:cNvPr id="302" name="Picture 301">
                  <a:extLst>
                    <a:ext uri="{FF2B5EF4-FFF2-40B4-BE49-F238E27FC236}">
                      <a16:creationId xmlns:a16="http://schemas.microsoft.com/office/drawing/2014/main" id="{A85F87E2-FADE-094A-8A16-E4B9A451921C}"/>
                    </a:ext>
                  </a:extLst>
                </p:cNvPr>
                <p:cNvPicPr>
                  <a:picLocks noChangeAspect="1"/>
                </p:cNvPicPr>
                <p:nvPr/>
              </p:nvPicPr>
              <p:blipFill>
                <a:blip r:embed="rId22"/>
                <a:stretch>
                  <a:fillRect/>
                </a:stretch>
              </p:blipFill>
              <p:spPr>
                <a:xfrm>
                  <a:off x="2596902" y="3472951"/>
                  <a:ext cx="287661" cy="287661"/>
                </a:xfrm>
                <a:prstGeom prst="rect">
                  <a:avLst/>
                </a:prstGeom>
              </p:spPr>
            </p:pic>
          </p:grpSp>
        </p:grpSp>
        <p:cxnSp>
          <p:nvCxnSpPr>
            <p:cNvPr id="303" name="Elbow Connector 174">
              <a:extLst>
                <a:ext uri="{FF2B5EF4-FFF2-40B4-BE49-F238E27FC236}">
                  <a16:creationId xmlns:a16="http://schemas.microsoft.com/office/drawing/2014/main" id="{5ADF5293-4AF5-DB43-9EB2-81660F9B4524}"/>
                </a:ext>
              </a:extLst>
            </p:cNvPr>
            <p:cNvCxnSpPr>
              <a:cxnSpLocks/>
            </p:cNvCxnSpPr>
            <p:nvPr/>
          </p:nvCxnSpPr>
          <p:spPr>
            <a:xfrm>
              <a:off x="2682217" y="2108849"/>
              <a:ext cx="790704" cy="562923"/>
            </a:xfrm>
            <a:prstGeom prst="bentConnector3">
              <a:avLst>
                <a:gd name="adj1" fmla="val 99210"/>
              </a:avLst>
            </a:prstGeom>
            <a:ln w="9525">
              <a:solidFill>
                <a:schemeClr val="tx1">
                  <a:lumMod val="95000"/>
                  <a:lumOff val="5000"/>
                </a:schemeClr>
              </a:solidFill>
              <a:prstDash val="sysDash"/>
              <a:headEnd w="sm" len="sm"/>
              <a:tailEnd type="oval" w="sm" len="sm"/>
            </a:ln>
          </p:spPr>
          <p:style>
            <a:lnRef idx="1">
              <a:schemeClr val="accent1"/>
            </a:lnRef>
            <a:fillRef idx="0">
              <a:schemeClr val="accent1"/>
            </a:fillRef>
            <a:effectRef idx="0">
              <a:schemeClr val="accent1"/>
            </a:effectRef>
            <a:fontRef idx="minor">
              <a:schemeClr val="tx1"/>
            </a:fontRef>
          </p:style>
        </p:cxnSp>
        <p:grpSp>
          <p:nvGrpSpPr>
            <p:cNvPr id="304" name="Group 303">
              <a:extLst>
                <a:ext uri="{FF2B5EF4-FFF2-40B4-BE49-F238E27FC236}">
                  <a16:creationId xmlns:a16="http://schemas.microsoft.com/office/drawing/2014/main" id="{85D7CB49-9FAD-4744-8AAD-53A85BB02C4C}"/>
                </a:ext>
              </a:extLst>
            </p:cNvPr>
            <p:cNvGrpSpPr/>
            <p:nvPr/>
          </p:nvGrpSpPr>
          <p:grpSpPr>
            <a:xfrm>
              <a:off x="4345441" y="2758562"/>
              <a:ext cx="1593130" cy="348815"/>
              <a:chOff x="10268957" y="3638554"/>
              <a:chExt cx="1126426" cy="348815"/>
            </a:xfrm>
          </p:grpSpPr>
          <p:sp>
            <p:nvSpPr>
              <p:cNvPr id="305" name="TextBox 304">
                <a:extLst>
                  <a:ext uri="{FF2B5EF4-FFF2-40B4-BE49-F238E27FC236}">
                    <a16:creationId xmlns:a16="http://schemas.microsoft.com/office/drawing/2014/main" id="{803B6DD8-0B43-5843-9E39-6A112E412E57}"/>
                  </a:ext>
                </a:extLst>
              </p:cNvPr>
              <p:cNvSpPr txBox="1"/>
              <p:nvPr/>
            </p:nvSpPr>
            <p:spPr>
              <a:xfrm>
                <a:off x="10678096" y="3672799"/>
                <a:ext cx="717287" cy="24075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a:solidFill>
                      <a:srgbClr val="00B0F0"/>
                    </a:solidFill>
                    <a:latin typeface="Honeywell Sans" panose="02010503040101060203" pitchFamily="2" charset="77"/>
                  </a:rPr>
                  <a:t>ENHANCED </a:t>
                </a:r>
                <a:r>
                  <a:rPr kumimoji="0" lang="en-US" sz="1050" b="1" i="0" u="none" strike="noStrike" kern="1200" cap="none" spc="0" normalizeH="0" baseline="0" noProof="0">
                    <a:ln>
                      <a:noFill/>
                    </a:ln>
                    <a:solidFill>
                      <a:srgbClr val="00B0F0"/>
                    </a:solidFill>
                    <a:effectLst/>
                    <a:uLnTx/>
                    <a:uFillTx/>
                    <a:latin typeface="Honeywell Sans" panose="02010503040101060203" pitchFamily="2" charset="77"/>
                    <a:ea typeface="+mn-ea"/>
                    <a:cs typeface="+mn-cs"/>
                  </a:rPr>
                  <a:t>AIRQUALIY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lumMod val="75000"/>
                        <a:lumOff val="25000"/>
                      </a:prstClr>
                    </a:solidFill>
                    <a:effectLst/>
                    <a:uLnTx/>
                    <a:uFillTx/>
                    <a:latin typeface="Honeywell Sans" panose="02010503040101060203" pitchFamily="2" charset="77"/>
                    <a:ea typeface="+mn-ea"/>
                    <a:cs typeface="+mn-cs"/>
                  </a:rPr>
                  <a:t>PURIFIER</a:t>
                </a:r>
              </a:p>
            </p:txBody>
          </p:sp>
          <p:grpSp>
            <p:nvGrpSpPr>
              <p:cNvPr id="306" name="Group 305">
                <a:extLst>
                  <a:ext uri="{FF2B5EF4-FFF2-40B4-BE49-F238E27FC236}">
                    <a16:creationId xmlns:a16="http://schemas.microsoft.com/office/drawing/2014/main" id="{6138CF22-75C3-4B4D-9B7A-CF5927BB8219}"/>
                  </a:ext>
                </a:extLst>
              </p:cNvPr>
              <p:cNvGrpSpPr/>
              <p:nvPr/>
            </p:nvGrpSpPr>
            <p:grpSpPr>
              <a:xfrm>
                <a:off x="10268957" y="3638554"/>
                <a:ext cx="238957" cy="348815"/>
                <a:chOff x="10347054" y="4927802"/>
                <a:chExt cx="275101" cy="422726"/>
              </a:xfrm>
            </p:grpSpPr>
            <p:sp>
              <p:nvSpPr>
                <p:cNvPr id="307" name="Oval 306">
                  <a:extLst>
                    <a:ext uri="{FF2B5EF4-FFF2-40B4-BE49-F238E27FC236}">
                      <a16:creationId xmlns:a16="http://schemas.microsoft.com/office/drawing/2014/main" id="{E34CE073-48D6-3541-A466-423E78178F07}"/>
                    </a:ext>
                  </a:extLst>
                </p:cNvPr>
                <p:cNvSpPr/>
                <p:nvPr/>
              </p:nvSpPr>
              <p:spPr>
                <a:xfrm>
                  <a:off x="10347054" y="4927802"/>
                  <a:ext cx="275101" cy="422726"/>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Honeywell Sans"/>
                    <a:ea typeface="+mn-ea"/>
                    <a:cs typeface="+mn-cs"/>
                  </a:endParaRPr>
                </a:p>
              </p:txBody>
            </p:sp>
            <p:pic>
              <p:nvPicPr>
                <p:cNvPr id="308" name="Picture 307">
                  <a:extLst>
                    <a:ext uri="{FF2B5EF4-FFF2-40B4-BE49-F238E27FC236}">
                      <a16:creationId xmlns:a16="http://schemas.microsoft.com/office/drawing/2014/main" id="{52FB92FF-918C-714B-A6F2-2941BE9B5AE7}"/>
                    </a:ext>
                  </a:extLst>
                </p:cNvPr>
                <p:cNvPicPr>
                  <a:picLocks noChangeAspect="1"/>
                </p:cNvPicPr>
                <p:nvPr/>
              </p:nvPicPr>
              <p:blipFill>
                <a:blip r:embed="rId13"/>
                <a:stretch>
                  <a:fillRect/>
                </a:stretch>
              </p:blipFill>
              <p:spPr>
                <a:xfrm>
                  <a:off x="10381729" y="5049560"/>
                  <a:ext cx="211408" cy="177775"/>
                </a:xfrm>
                <a:prstGeom prst="rect">
                  <a:avLst/>
                </a:prstGeom>
              </p:spPr>
            </p:pic>
          </p:grpSp>
        </p:grpSp>
        <p:cxnSp>
          <p:nvCxnSpPr>
            <p:cNvPr id="309" name="Elbow Connector 174">
              <a:extLst>
                <a:ext uri="{FF2B5EF4-FFF2-40B4-BE49-F238E27FC236}">
                  <a16:creationId xmlns:a16="http://schemas.microsoft.com/office/drawing/2014/main" id="{23BE2223-F86F-2B46-9650-D1D9EE1918A3}"/>
                </a:ext>
              </a:extLst>
            </p:cNvPr>
            <p:cNvCxnSpPr>
              <a:cxnSpLocks/>
            </p:cNvCxnSpPr>
            <p:nvPr/>
          </p:nvCxnSpPr>
          <p:spPr>
            <a:xfrm rot="10800000" flipV="1">
              <a:off x="4190103" y="3116096"/>
              <a:ext cx="709524" cy="437270"/>
            </a:xfrm>
            <a:prstGeom prst="bentConnector3">
              <a:avLst>
                <a:gd name="adj1" fmla="val 98686"/>
              </a:avLst>
            </a:prstGeom>
            <a:ln w="9525">
              <a:solidFill>
                <a:schemeClr val="tx1">
                  <a:lumMod val="95000"/>
                  <a:lumOff val="5000"/>
                </a:schemeClr>
              </a:solidFill>
              <a:prstDash val="sysDash"/>
              <a:headEnd w="sm" len="sm"/>
              <a:tailEnd type="oval" w="sm" len="sm"/>
            </a:ln>
          </p:spPr>
          <p:style>
            <a:lnRef idx="1">
              <a:schemeClr val="accent1"/>
            </a:lnRef>
            <a:fillRef idx="0">
              <a:schemeClr val="accent1"/>
            </a:fillRef>
            <a:effectRef idx="0">
              <a:schemeClr val="accent1"/>
            </a:effectRef>
            <a:fontRef idx="minor">
              <a:schemeClr val="tx1"/>
            </a:fontRef>
          </p:style>
        </p:cxnSp>
        <p:cxnSp>
          <p:nvCxnSpPr>
            <p:cNvPr id="310" name="Elbow Connector 174">
              <a:extLst>
                <a:ext uri="{FF2B5EF4-FFF2-40B4-BE49-F238E27FC236}">
                  <a16:creationId xmlns:a16="http://schemas.microsoft.com/office/drawing/2014/main" id="{5C328AA2-5493-B048-A5BE-E259D221A84D}"/>
                </a:ext>
              </a:extLst>
            </p:cNvPr>
            <p:cNvCxnSpPr>
              <a:cxnSpLocks/>
            </p:cNvCxnSpPr>
            <p:nvPr/>
          </p:nvCxnSpPr>
          <p:spPr>
            <a:xfrm>
              <a:off x="5781952" y="2921803"/>
              <a:ext cx="434833" cy="620557"/>
            </a:xfrm>
            <a:prstGeom prst="bentConnector2">
              <a:avLst/>
            </a:prstGeom>
            <a:ln w="9525">
              <a:solidFill>
                <a:schemeClr val="tx1">
                  <a:lumMod val="95000"/>
                  <a:lumOff val="5000"/>
                </a:schemeClr>
              </a:solidFill>
              <a:prstDash val="sysDash"/>
              <a:headEnd w="sm" len="sm"/>
              <a:tailEnd type="oval" w="sm" len="sm"/>
            </a:ln>
          </p:spPr>
          <p:style>
            <a:lnRef idx="1">
              <a:schemeClr val="accent1"/>
            </a:lnRef>
            <a:fillRef idx="0">
              <a:schemeClr val="accent1"/>
            </a:fillRef>
            <a:effectRef idx="0">
              <a:schemeClr val="accent1"/>
            </a:effectRef>
            <a:fontRef idx="minor">
              <a:schemeClr val="tx1"/>
            </a:fontRef>
          </p:style>
        </p:cxnSp>
        <p:grpSp>
          <p:nvGrpSpPr>
            <p:cNvPr id="311" name="Group 310">
              <a:extLst>
                <a:ext uri="{FF2B5EF4-FFF2-40B4-BE49-F238E27FC236}">
                  <a16:creationId xmlns:a16="http://schemas.microsoft.com/office/drawing/2014/main" id="{566D9F6D-ED4B-914E-831D-6607F676929F}"/>
                </a:ext>
              </a:extLst>
            </p:cNvPr>
            <p:cNvGrpSpPr/>
            <p:nvPr/>
          </p:nvGrpSpPr>
          <p:grpSpPr>
            <a:xfrm>
              <a:off x="917111" y="2553222"/>
              <a:ext cx="1680369" cy="647354"/>
              <a:chOff x="2979180" y="5181880"/>
              <a:chExt cx="1680369" cy="647354"/>
            </a:xfrm>
          </p:grpSpPr>
          <p:grpSp>
            <p:nvGrpSpPr>
              <p:cNvPr id="312" name="Group 311">
                <a:extLst>
                  <a:ext uri="{FF2B5EF4-FFF2-40B4-BE49-F238E27FC236}">
                    <a16:creationId xmlns:a16="http://schemas.microsoft.com/office/drawing/2014/main" id="{0D74B39A-BDE8-CA41-987F-9D7920B9AB0B}"/>
                  </a:ext>
                </a:extLst>
              </p:cNvPr>
              <p:cNvGrpSpPr/>
              <p:nvPr/>
            </p:nvGrpSpPr>
            <p:grpSpPr>
              <a:xfrm>
                <a:off x="2979180" y="5467371"/>
                <a:ext cx="380922" cy="361863"/>
                <a:chOff x="2979180" y="5467371"/>
                <a:chExt cx="380922" cy="361863"/>
              </a:xfrm>
            </p:grpSpPr>
            <p:sp>
              <p:nvSpPr>
                <p:cNvPr id="314" name="Oval 313">
                  <a:extLst>
                    <a:ext uri="{FF2B5EF4-FFF2-40B4-BE49-F238E27FC236}">
                      <a16:creationId xmlns:a16="http://schemas.microsoft.com/office/drawing/2014/main" id="{8B516522-E0D6-6547-AA31-301D67C1935C}"/>
                    </a:ext>
                  </a:extLst>
                </p:cNvPr>
                <p:cNvSpPr/>
                <p:nvPr/>
              </p:nvSpPr>
              <p:spPr>
                <a:xfrm>
                  <a:off x="2979180" y="5467371"/>
                  <a:ext cx="380922" cy="361863"/>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err="1">
                    <a:ln>
                      <a:noFill/>
                    </a:ln>
                    <a:solidFill>
                      <a:prstClr val="black"/>
                    </a:solidFill>
                    <a:effectLst/>
                    <a:uLnTx/>
                    <a:uFillTx/>
                    <a:latin typeface="Honeywell Sans"/>
                    <a:ea typeface="+mn-ea"/>
                    <a:cs typeface="+mn-cs"/>
                  </a:endParaRPr>
                </a:p>
              </p:txBody>
            </p:sp>
            <p:pic>
              <p:nvPicPr>
                <p:cNvPr id="315" name="Picture 314">
                  <a:extLst>
                    <a:ext uri="{FF2B5EF4-FFF2-40B4-BE49-F238E27FC236}">
                      <a16:creationId xmlns:a16="http://schemas.microsoft.com/office/drawing/2014/main" id="{92CD3931-4909-3E44-9A6C-179C54228BBF}"/>
                    </a:ext>
                  </a:extLst>
                </p:cNvPr>
                <p:cNvPicPr>
                  <a:picLocks noChangeAspect="1"/>
                </p:cNvPicPr>
                <p:nvPr/>
              </p:nvPicPr>
              <p:blipFill>
                <a:blip r:embed="rId23"/>
                <a:stretch>
                  <a:fillRect/>
                </a:stretch>
              </p:blipFill>
              <p:spPr>
                <a:xfrm>
                  <a:off x="3038554" y="5519970"/>
                  <a:ext cx="256696" cy="256696"/>
                </a:xfrm>
                <a:prstGeom prst="rect">
                  <a:avLst/>
                </a:prstGeom>
              </p:spPr>
            </p:pic>
          </p:grpSp>
          <p:sp>
            <p:nvSpPr>
              <p:cNvPr id="313" name="TextBox 312">
                <a:extLst>
                  <a:ext uri="{FF2B5EF4-FFF2-40B4-BE49-F238E27FC236}">
                    <a16:creationId xmlns:a16="http://schemas.microsoft.com/office/drawing/2014/main" id="{47DEB105-8B48-464B-AA04-1B8A2EB05022}"/>
                  </a:ext>
                </a:extLst>
              </p:cNvPr>
              <p:cNvSpPr txBox="1"/>
              <p:nvPr/>
            </p:nvSpPr>
            <p:spPr>
              <a:xfrm>
                <a:off x="3404823" y="5181880"/>
                <a:ext cx="1254726" cy="9969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B0F0"/>
                    </a:solidFill>
                    <a:effectLst/>
                    <a:uLnTx/>
                    <a:uFillTx/>
                    <a:latin typeface="Honeywell Sans" panose="02010503040101060203" pitchFamily="2" charset="77"/>
                    <a:ea typeface="+mn-ea"/>
                    <a:cs typeface="+mn-cs"/>
                  </a:rPr>
                  <a:t>ANTI-MICROBIAL THERMOSTAT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lumMod val="75000"/>
                        <a:lumOff val="25000"/>
                      </a:prstClr>
                    </a:solidFill>
                    <a:effectLst/>
                    <a:uLnTx/>
                    <a:uFillTx/>
                    <a:latin typeface="Honeywell Sans" panose="02010503040101060203" pitchFamily="2" charset="77"/>
                    <a:ea typeface="+mn-ea"/>
                    <a:cs typeface="+mn-cs"/>
                  </a:rPr>
                  <a:t>PURIFIER</a:t>
                </a:r>
              </a:p>
            </p:txBody>
          </p:sp>
        </p:grpSp>
        <p:pic>
          <p:nvPicPr>
            <p:cNvPr id="316" name="Picture 315">
              <a:extLst>
                <a:ext uri="{FF2B5EF4-FFF2-40B4-BE49-F238E27FC236}">
                  <a16:creationId xmlns:a16="http://schemas.microsoft.com/office/drawing/2014/main" id="{89DA4134-14B0-EE47-8E9A-16FCCEDF095C}"/>
                </a:ext>
              </a:extLst>
            </p:cNvPr>
            <p:cNvPicPr>
              <a:picLocks noChangeAspect="1"/>
            </p:cNvPicPr>
            <p:nvPr/>
          </p:nvPicPr>
          <p:blipFill>
            <a:blip r:embed="rId24"/>
            <a:stretch>
              <a:fillRect/>
            </a:stretch>
          </p:blipFill>
          <p:spPr>
            <a:xfrm>
              <a:off x="10617645" y="1616881"/>
              <a:ext cx="387288" cy="387288"/>
            </a:xfrm>
            <a:prstGeom prst="rect">
              <a:avLst/>
            </a:prstGeom>
          </p:spPr>
        </p:pic>
        <p:cxnSp>
          <p:nvCxnSpPr>
            <p:cNvPr id="317" name="Elbow Connector 174">
              <a:extLst>
                <a:ext uri="{FF2B5EF4-FFF2-40B4-BE49-F238E27FC236}">
                  <a16:creationId xmlns:a16="http://schemas.microsoft.com/office/drawing/2014/main" id="{F0CC62D4-5130-E14D-BD95-A95E1DE4B7D2}"/>
                </a:ext>
              </a:extLst>
            </p:cNvPr>
            <p:cNvCxnSpPr>
              <a:cxnSpLocks/>
            </p:cNvCxnSpPr>
            <p:nvPr/>
          </p:nvCxnSpPr>
          <p:spPr>
            <a:xfrm>
              <a:off x="2307763" y="2741831"/>
              <a:ext cx="560900" cy="223351"/>
            </a:xfrm>
            <a:prstGeom prst="bentConnector3">
              <a:avLst>
                <a:gd name="adj1" fmla="val 50000"/>
              </a:avLst>
            </a:prstGeom>
            <a:ln w="9525">
              <a:solidFill>
                <a:schemeClr val="tx1">
                  <a:lumMod val="95000"/>
                  <a:lumOff val="5000"/>
                </a:schemeClr>
              </a:solidFill>
              <a:prstDash val="sysDash"/>
              <a:headEnd w="sm" len="sm"/>
              <a:tailEnd type="oval" w="sm" len="sm"/>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9EBF936-44C8-42F9-BBAE-E7A7CA436933}"/>
                </a:ext>
              </a:extLst>
            </p:cNvPr>
            <p:cNvSpPr/>
            <p:nvPr/>
          </p:nvSpPr>
          <p:spPr>
            <a:xfrm>
              <a:off x="6043053" y="3503646"/>
              <a:ext cx="242374" cy="369332"/>
            </a:xfrm>
            <a:prstGeom prst="rect">
              <a:avLst/>
            </a:prstGeom>
          </p:spPr>
          <p:txBody>
            <a:bodyPr wrap="square">
              <a:spAutoFit/>
            </a:bodyPr>
            <a:lstStyle/>
            <a:p>
              <a:r>
                <a:rPr lang="en-US">
                  <a:solidFill>
                    <a:srgbClr val="000000"/>
                  </a:solidFill>
                  <a:latin typeface="Times New Roman" panose="02020603050405020304" pitchFamily="18" charset="0"/>
                </a:rPr>
                <a:t> </a:t>
              </a:r>
              <a:endParaRPr lang="en-US"/>
            </a:p>
          </p:txBody>
        </p:sp>
      </p:grpSp>
    </p:spTree>
    <p:extLst>
      <p:ext uri="{BB962C8B-B14F-4D97-AF65-F5344CB8AC3E}">
        <p14:creationId xmlns:p14="http://schemas.microsoft.com/office/powerpoint/2010/main" val="920928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3AD3EA5-B853-034B-9A8A-2DF89C77AFFB}"/>
              </a:ext>
            </a:extLst>
          </p:cNvPr>
          <p:cNvGrpSpPr/>
          <p:nvPr/>
        </p:nvGrpSpPr>
        <p:grpSpPr>
          <a:xfrm>
            <a:off x="1149926" y="1255955"/>
            <a:ext cx="9393383" cy="5209775"/>
            <a:chOff x="1149926" y="1255955"/>
            <a:chExt cx="9393383" cy="5209775"/>
          </a:xfrm>
        </p:grpSpPr>
        <p:pic>
          <p:nvPicPr>
            <p:cNvPr id="3" name="Picture 2">
              <a:extLst>
                <a:ext uri="{FF2B5EF4-FFF2-40B4-BE49-F238E27FC236}">
                  <a16:creationId xmlns:a16="http://schemas.microsoft.com/office/drawing/2014/main" id="{9380CA4C-E804-354B-A560-F5BC2CDAF0DD}"/>
                </a:ext>
              </a:extLst>
            </p:cNvPr>
            <p:cNvPicPr>
              <a:picLocks noChangeAspect="1"/>
            </p:cNvPicPr>
            <p:nvPr/>
          </p:nvPicPr>
          <p:blipFill rotWithShape="1">
            <a:blip r:embed="rId3"/>
            <a:srcRect l="7925" t="13445" r="2131" b="10765"/>
            <a:stretch/>
          </p:blipFill>
          <p:spPr>
            <a:xfrm>
              <a:off x="1149926" y="1255955"/>
              <a:ext cx="9393383" cy="5209775"/>
            </a:xfrm>
            <a:prstGeom prst="rect">
              <a:avLst/>
            </a:prstGeom>
          </p:spPr>
        </p:pic>
        <p:pic>
          <p:nvPicPr>
            <p:cNvPr id="4" name="Picture 3" descr="A screen shot of a computer&#10;&#10;Description automatically generated">
              <a:extLst>
                <a:ext uri="{FF2B5EF4-FFF2-40B4-BE49-F238E27FC236}">
                  <a16:creationId xmlns:a16="http://schemas.microsoft.com/office/drawing/2014/main" id="{440252DF-0400-4D53-9FA2-2FA55B611312}"/>
                </a:ext>
              </a:extLst>
            </p:cNvPr>
            <p:cNvPicPr>
              <a:picLocks noChangeAspect="1"/>
            </p:cNvPicPr>
            <p:nvPr/>
          </p:nvPicPr>
          <p:blipFill>
            <a:blip r:embed="rId4"/>
            <a:stretch>
              <a:fillRect/>
            </a:stretch>
          </p:blipFill>
          <p:spPr>
            <a:xfrm>
              <a:off x="2519568" y="1817236"/>
              <a:ext cx="6834497" cy="3844405"/>
            </a:xfrm>
            <a:prstGeom prst="rect">
              <a:avLst/>
            </a:prstGeom>
          </p:spPr>
        </p:pic>
      </p:grpSp>
      <p:sp>
        <p:nvSpPr>
          <p:cNvPr id="5" name="Slide Number Placeholder 4">
            <a:extLst>
              <a:ext uri="{FF2B5EF4-FFF2-40B4-BE49-F238E27FC236}">
                <a16:creationId xmlns:a16="http://schemas.microsoft.com/office/drawing/2014/main" id="{9593699D-DC9D-47BD-A905-35A1A662D052}"/>
              </a:ext>
            </a:extLst>
          </p:cNvPr>
          <p:cNvSpPr>
            <a:spLocks noGrp="1"/>
          </p:cNvSpPr>
          <p:nvPr>
            <p:ph type="sldNum" sz="quarter" idx="12"/>
          </p:nvPr>
        </p:nvSpPr>
        <p:spPr/>
        <p:txBody>
          <a:bodyPr/>
          <a:lstStyle/>
          <a:p>
            <a:fld id="{7B94EC18-1D2B-4535-B738-0E53AFE26620}" type="slidenum">
              <a:rPr lang="en-US" smtClean="0"/>
              <a:t>11</a:t>
            </a:fld>
            <a:endParaRPr lang="en-US"/>
          </a:p>
        </p:txBody>
      </p:sp>
      <p:sp>
        <p:nvSpPr>
          <p:cNvPr id="12" name="Title 1">
            <a:extLst>
              <a:ext uri="{FF2B5EF4-FFF2-40B4-BE49-F238E27FC236}">
                <a16:creationId xmlns:a16="http://schemas.microsoft.com/office/drawing/2014/main" id="{C12AEC19-90AF-4491-B24C-31C5F95F08F6}"/>
              </a:ext>
            </a:extLst>
          </p:cNvPr>
          <p:cNvSpPr>
            <a:spLocks noGrp="1"/>
          </p:cNvSpPr>
          <p:nvPr>
            <p:ph type="title"/>
          </p:nvPr>
        </p:nvSpPr>
        <p:spPr>
          <a:xfrm>
            <a:off x="495299" y="335069"/>
            <a:ext cx="11201401" cy="906453"/>
          </a:xfrm>
        </p:spPr>
        <p:txBody>
          <a:bodyPr/>
          <a:lstStyle/>
          <a:p>
            <a:r>
              <a:rPr lang="en-US" dirty="0">
                <a:solidFill>
                  <a:srgbClr val="EE3124"/>
                </a:solidFill>
              </a:rPr>
              <a:t>HONEYWELL SAMBA</a:t>
            </a:r>
            <a:br>
              <a:rPr lang="en-US" dirty="0"/>
            </a:br>
            <a:r>
              <a:rPr lang="en-US" dirty="0"/>
              <a:t>POWERED BY HONEYWELL FORGE</a:t>
            </a:r>
          </a:p>
        </p:txBody>
      </p:sp>
    </p:spTree>
    <p:extLst>
      <p:ext uri="{BB962C8B-B14F-4D97-AF65-F5344CB8AC3E}">
        <p14:creationId xmlns:p14="http://schemas.microsoft.com/office/powerpoint/2010/main" val="3269377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14A64-FCB8-407A-8D9A-593AE6962DBA}"/>
              </a:ext>
            </a:extLst>
          </p:cNvPr>
          <p:cNvSpPr>
            <a:spLocks noGrp="1"/>
          </p:cNvSpPr>
          <p:nvPr>
            <p:ph type="title"/>
          </p:nvPr>
        </p:nvSpPr>
        <p:spPr>
          <a:xfrm>
            <a:off x="511146" y="390761"/>
            <a:ext cx="9479015" cy="495644"/>
          </a:xfrm>
        </p:spPr>
        <p:txBody>
          <a:bodyPr/>
          <a:lstStyle/>
          <a:p>
            <a:r>
              <a:rPr lang="en-US" dirty="0">
                <a:solidFill>
                  <a:srgbClr val="EE3124"/>
                </a:solidFill>
              </a:rPr>
              <a:t>we solve problems </a:t>
            </a:r>
            <a:br>
              <a:rPr lang="en-US" dirty="0">
                <a:solidFill>
                  <a:srgbClr val="C00000"/>
                </a:solidFill>
              </a:rPr>
            </a:br>
            <a:r>
              <a:rPr lang="en-US" dirty="0"/>
              <a:t>everywhere</a:t>
            </a:r>
          </a:p>
        </p:txBody>
      </p:sp>
      <p:sp>
        <p:nvSpPr>
          <p:cNvPr id="5" name="Slide Number Placeholder 4">
            <a:extLst>
              <a:ext uri="{FF2B5EF4-FFF2-40B4-BE49-F238E27FC236}">
                <a16:creationId xmlns:a16="http://schemas.microsoft.com/office/drawing/2014/main" id="{9593699D-DC9D-47BD-A905-35A1A662D052}"/>
              </a:ext>
            </a:extLst>
          </p:cNvPr>
          <p:cNvSpPr>
            <a:spLocks noGrp="1"/>
          </p:cNvSpPr>
          <p:nvPr>
            <p:ph type="sldNum" sz="quarter" idx="12"/>
          </p:nvPr>
        </p:nvSpPr>
        <p:spPr/>
        <p:txBody>
          <a:bodyPr/>
          <a:lstStyle/>
          <a:p>
            <a:fld id="{7B94EC18-1D2B-4535-B738-0E53AFE26620}" type="slidenum">
              <a:rPr lang="en-US" smtClean="0"/>
              <a:t>12</a:t>
            </a:fld>
            <a:endParaRPr lang="en-US"/>
          </a:p>
        </p:txBody>
      </p:sp>
      <p:sp>
        <p:nvSpPr>
          <p:cNvPr id="14" name="Rectangle 13">
            <a:extLst>
              <a:ext uri="{FF2B5EF4-FFF2-40B4-BE49-F238E27FC236}">
                <a16:creationId xmlns:a16="http://schemas.microsoft.com/office/drawing/2014/main" id="{48E3F572-DA64-467C-A730-B58D51C2657B}"/>
              </a:ext>
            </a:extLst>
          </p:cNvPr>
          <p:cNvSpPr/>
          <p:nvPr/>
        </p:nvSpPr>
        <p:spPr>
          <a:xfrm>
            <a:off x="4498848" y="4923252"/>
            <a:ext cx="3230880" cy="540917"/>
          </a:xfrm>
          <a:prstGeom prst="rect">
            <a:avLst/>
          </a:prstGeom>
        </p:spPr>
        <p:txBody>
          <a:bodyPr wrap="square" anchor="t">
            <a:spAutoFit/>
          </a:bodyPr>
          <a:lstStyle/>
          <a:p>
            <a:pPr algn="ctr">
              <a:lnSpc>
                <a:spcPct val="80000"/>
              </a:lnSpc>
              <a:spcAft>
                <a:spcPts val="2000"/>
              </a:spcAft>
            </a:pPr>
            <a:r>
              <a:rPr lang="en-US" b="1">
                <a:solidFill>
                  <a:schemeClr val="bg1"/>
                </a:solidFill>
                <a:latin typeface="+mj-lt"/>
                <a:cs typeface="Arial" panose="020B0604020202020204" pitchFamily="34" charset="0"/>
              </a:rPr>
              <a:t>OPERATIONAL PRODUCTIVITY</a:t>
            </a:r>
            <a:endParaRPr lang="en-US" b="1">
              <a:solidFill>
                <a:schemeClr val="bg1"/>
              </a:solidFill>
              <a:latin typeface="+mj-lt"/>
            </a:endParaRPr>
          </a:p>
        </p:txBody>
      </p:sp>
      <p:sp>
        <p:nvSpPr>
          <p:cNvPr id="16" name="Rectangle 15">
            <a:extLst>
              <a:ext uri="{FF2B5EF4-FFF2-40B4-BE49-F238E27FC236}">
                <a16:creationId xmlns:a16="http://schemas.microsoft.com/office/drawing/2014/main" id="{4B4DB288-9A7D-4240-AFC1-6458C360AB88}"/>
              </a:ext>
            </a:extLst>
          </p:cNvPr>
          <p:cNvSpPr/>
          <p:nvPr/>
        </p:nvSpPr>
        <p:spPr>
          <a:xfrm>
            <a:off x="8210810" y="4906387"/>
            <a:ext cx="3464704" cy="540917"/>
          </a:xfrm>
          <a:prstGeom prst="rect">
            <a:avLst/>
          </a:prstGeom>
        </p:spPr>
        <p:txBody>
          <a:bodyPr wrap="square" anchor="t">
            <a:spAutoFit/>
          </a:bodyPr>
          <a:lstStyle/>
          <a:p>
            <a:pPr algn="ctr">
              <a:lnSpc>
                <a:spcPct val="80000"/>
              </a:lnSpc>
              <a:spcAft>
                <a:spcPts val="2000"/>
              </a:spcAft>
            </a:pPr>
            <a:r>
              <a:rPr lang="en-US" b="1">
                <a:solidFill>
                  <a:schemeClr val="bg1"/>
                </a:solidFill>
                <a:latin typeface="+mj-lt"/>
                <a:cs typeface="Arial" panose="020B0604020202020204" pitchFamily="34" charset="0"/>
              </a:rPr>
              <a:t>MULTI-SITE PORTFOLIO MANAGEMENT</a:t>
            </a:r>
            <a:endParaRPr lang="en-US" b="1">
              <a:solidFill>
                <a:schemeClr val="bg1"/>
              </a:solidFill>
              <a:latin typeface="+mj-lt"/>
            </a:endParaRPr>
          </a:p>
        </p:txBody>
      </p:sp>
      <p:grpSp>
        <p:nvGrpSpPr>
          <p:cNvPr id="20" name="Group 19">
            <a:extLst>
              <a:ext uri="{FF2B5EF4-FFF2-40B4-BE49-F238E27FC236}">
                <a16:creationId xmlns:a16="http://schemas.microsoft.com/office/drawing/2014/main" id="{6BA4A663-E523-473D-AE75-92B6B490C4B7}"/>
              </a:ext>
            </a:extLst>
          </p:cNvPr>
          <p:cNvGrpSpPr/>
          <p:nvPr/>
        </p:nvGrpSpPr>
        <p:grpSpPr>
          <a:xfrm>
            <a:off x="-210063" y="5997906"/>
            <a:ext cx="12678030" cy="545816"/>
            <a:chOff x="571328" y="2126436"/>
            <a:chExt cx="2458927" cy="545816"/>
          </a:xfrm>
          <a:solidFill>
            <a:srgbClr val="C00000"/>
          </a:solidFill>
        </p:grpSpPr>
        <p:sp>
          <p:nvSpPr>
            <p:cNvPr id="21" name="Rectangle 20">
              <a:extLst>
                <a:ext uri="{FF2B5EF4-FFF2-40B4-BE49-F238E27FC236}">
                  <a16:creationId xmlns:a16="http://schemas.microsoft.com/office/drawing/2014/main" id="{7E6256D7-9004-4BBA-AC6C-F0DB907ED2D3}"/>
                </a:ext>
              </a:extLst>
            </p:cNvPr>
            <p:cNvSpPr/>
            <p:nvPr/>
          </p:nvSpPr>
          <p:spPr>
            <a:xfrm>
              <a:off x="663879" y="2126436"/>
              <a:ext cx="2267192" cy="545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TextBox 21">
              <a:extLst>
                <a:ext uri="{FF2B5EF4-FFF2-40B4-BE49-F238E27FC236}">
                  <a16:creationId xmlns:a16="http://schemas.microsoft.com/office/drawing/2014/main" id="{F960A451-BAE0-4CBE-97EC-694AAEBD9D0A}"/>
                </a:ext>
              </a:extLst>
            </p:cNvPr>
            <p:cNvSpPr txBox="1"/>
            <p:nvPr/>
          </p:nvSpPr>
          <p:spPr>
            <a:xfrm>
              <a:off x="571328" y="2126437"/>
              <a:ext cx="2458927" cy="514092"/>
            </a:xfrm>
            <a:prstGeom prst="rect">
              <a:avLst/>
            </a:prstGeom>
            <a:solidFill>
              <a:srgbClr val="EE3124"/>
            </a:solidFill>
          </p:spPr>
          <p:txBody>
            <a:bodyPr wrap="square" lIns="0" tIns="0" rIns="0" bIns="0" rtlCol="0" anchor="ctr">
              <a:noAutofit/>
            </a:bodyPr>
            <a:lstStyle/>
            <a:p>
              <a:pPr algn="ctr"/>
              <a:r>
                <a:rPr lang="en-US" dirty="0">
                  <a:solidFill>
                    <a:schemeClr val="bg1"/>
                  </a:solidFill>
                  <a:latin typeface="+mj-lt"/>
                </a:rPr>
                <a:t>YOUR FLEET OF MULTI-SITE BUILDINGS</a:t>
              </a:r>
            </a:p>
          </p:txBody>
        </p:sp>
      </p:grpSp>
      <p:sp>
        <p:nvSpPr>
          <p:cNvPr id="18" name="Rectangle 17">
            <a:extLst>
              <a:ext uri="{FF2B5EF4-FFF2-40B4-BE49-F238E27FC236}">
                <a16:creationId xmlns:a16="http://schemas.microsoft.com/office/drawing/2014/main" id="{3CBE16AF-C28B-4284-B8AF-031168EC7E1B}"/>
              </a:ext>
            </a:extLst>
          </p:cNvPr>
          <p:cNvSpPr/>
          <p:nvPr/>
        </p:nvSpPr>
        <p:spPr>
          <a:xfrm>
            <a:off x="805220" y="4925526"/>
            <a:ext cx="2777865" cy="540917"/>
          </a:xfrm>
          <a:prstGeom prst="rect">
            <a:avLst/>
          </a:prstGeom>
        </p:spPr>
        <p:txBody>
          <a:bodyPr wrap="square" anchor="t">
            <a:spAutoFit/>
          </a:bodyPr>
          <a:lstStyle/>
          <a:p>
            <a:pPr algn="ctr">
              <a:lnSpc>
                <a:spcPct val="80000"/>
              </a:lnSpc>
              <a:spcAft>
                <a:spcPts val="2000"/>
              </a:spcAft>
            </a:pPr>
            <a:r>
              <a:rPr lang="en-US" b="1">
                <a:solidFill>
                  <a:schemeClr val="bg1"/>
                </a:solidFill>
                <a:latin typeface="+mj-lt"/>
                <a:cs typeface="Arial" panose="020B0604020202020204" pitchFamily="34" charset="0"/>
              </a:rPr>
              <a:t>OCCUPANT COMFORT</a:t>
            </a:r>
            <a:endParaRPr lang="en-US" b="1">
              <a:solidFill>
                <a:schemeClr val="bg1"/>
              </a:solidFill>
              <a:latin typeface="+mj-lt"/>
            </a:endParaRPr>
          </a:p>
        </p:txBody>
      </p:sp>
      <p:pic>
        <p:nvPicPr>
          <p:cNvPr id="4" name="Picture 3" descr="A large building&#10;&#10;Description automatically generated">
            <a:extLst>
              <a:ext uri="{FF2B5EF4-FFF2-40B4-BE49-F238E27FC236}">
                <a16:creationId xmlns:a16="http://schemas.microsoft.com/office/drawing/2014/main" id="{02AC72AD-34F0-442F-8B03-F5BB23472C72}"/>
              </a:ext>
            </a:extLst>
          </p:cNvPr>
          <p:cNvPicPr>
            <a:picLocks noChangeAspect="1"/>
          </p:cNvPicPr>
          <p:nvPr/>
        </p:nvPicPr>
        <p:blipFill>
          <a:blip r:embed="rId3"/>
          <a:stretch>
            <a:fillRect/>
          </a:stretch>
        </p:blipFill>
        <p:spPr>
          <a:xfrm>
            <a:off x="870408" y="1317332"/>
            <a:ext cx="2674070" cy="1778257"/>
          </a:xfrm>
          <a:prstGeom prst="rect">
            <a:avLst/>
          </a:prstGeom>
        </p:spPr>
      </p:pic>
      <p:sp>
        <p:nvSpPr>
          <p:cNvPr id="6" name="TextBox 5">
            <a:extLst>
              <a:ext uri="{FF2B5EF4-FFF2-40B4-BE49-F238E27FC236}">
                <a16:creationId xmlns:a16="http://schemas.microsoft.com/office/drawing/2014/main" id="{94B66070-AFA7-478B-AC71-B5C1E900C5FD}"/>
              </a:ext>
            </a:extLst>
          </p:cNvPr>
          <p:cNvSpPr txBox="1"/>
          <p:nvPr/>
        </p:nvSpPr>
        <p:spPr>
          <a:xfrm>
            <a:off x="867266" y="3082565"/>
            <a:ext cx="2667786" cy="339365"/>
          </a:xfrm>
          <a:prstGeom prst="rect">
            <a:avLst/>
          </a:prstGeom>
          <a:noFill/>
        </p:spPr>
        <p:txBody>
          <a:bodyPr wrap="square" lIns="0" tIns="0" rIns="0" bIns="0" rtlCol="0">
            <a:noAutofit/>
          </a:bodyPr>
          <a:lstStyle/>
          <a:p>
            <a:pPr algn="ctr"/>
            <a:r>
              <a:rPr lang="en-US" sz="1600" b="1"/>
              <a:t>Convenience/Petrol Stores</a:t>
            </a:r>
          </a:p>
        </p:txBody>
      </p:sp>
      <p:pic>
        <p:nvPicPr>
          <p:cNvPr id="10" name="Picture 9" descr="A picture containing building, clock, green, large&#10;&#10;Description automatically generated">
            <a:extLst>
              <a:ext uri="{FF2B5EF4-FFF2-40B4-BE49-F238E27FC236}">
                <a16:creationId xmlns:a16="http://schemas.microsoft.com/office/drawing/2014/main" id="{021B326E-F24A-4D6F-B2EB-0918AD6B49DA}"/>
              </a:ext>
            </a:extLst>
          </p:cNvPr>
          <p:cNvPicPr>
            <a:picLocks/>
          </p:cNvPicPr>
          <p:nvPr/>
        </p:nvPicPr>
        <p:blipFill>
          <a:blip r:embed="rId4"/>
          <a:stretch>
            <a:fillRect/>
          </a:stretch>
        </p:blipFill>
        <p:spPr>
          <a:xfrm>
            <a:off x="4537436" y="1316736"/>
            <a:ext cx="2670048" cy="1783080"/>
          </a:xfrm>
          <a:prstGeom prst="rect">
            <a:avLst/>
          </a:prstGeom>
        </p:spPr>
      </p:pic>
      <p:sp>
        <p:nvSpPr>
          <p:cNvPr id="23" name="TextBox 22">
            <a:extLst>
              <a:ext uri="{FF2B5EF4-FFF2-40B4-BE49-F238E27FC236}">
                <a16:creationId xmlns:a16="http://schemas.microsoft.com/office/drawing/2014/main" id="{8832373B-2D3F-4C5E-8C23-95013B0B8FC2}"/>
              </a:ext>
            </a:extLst>
          </p:cNvPr>
          <p:cNvSpPr txBox="1"/>
          <p:nvPr/>
        </p:nvSpPr>
        <p:spPr>
          <a:xfrm>
            <a:off x="4545291" y="3102990"/>
            <a:ext cx="2667786" cy="339365"/>
          </a:xfrm>
          <a:prstGeom prst="rect">
            <a:avLst/>
          </a:prstGeom>
          <a:noFill/>
        </p:spPr>
        <p:txBody>
          <a:bodyPr wrap="square" lIns="0" tIns="0" rIns="0" bIns="0" rtlCol="0">
            <a:noAutofit/>
          </a:bodyPr>
          <a:lstStyle/>
          <a:p>
            <a:pPr algn="ctr"/>
            <a:r>
              <a:rPr lang="en-US" sz="1600" b="1"/>
              <a:t>Pharmacy</a:t>
            </a:r>
          </a:p>
        </p:txBody>
      </p:sp>
      <p:pic>
        <p:nvPicPr>
          <p:cNvPr id="15" name="Picture 14" descr="A picture containing whiteboard&#10;&#10;Description automatically generated">
            <a:extLst>
              <a:ext uri="{FF2B5EF4-FFF2-40B4-BE49-F238E27FC236}">
                <a16:creationId xmlns:a16="http://schemas.microsoft.com/office/drawing/2014/main" id="{DB4D273D-0BA5-40C4-8CE4-1820B0E8398A}"/>
              </a:ext>
            </a:extLst>
          </p:cNvPr>
          <p:cNvPicPr>
            <a:picLocks/>
          </p:cNvPicPr>
          <p:nvPr/>
        </p:nvPicPr>
        <p:blipFill>
          <a:blip r:embed="rId5"/>
          <a:stretch>
            <a:fillRect/>
          </a:stretch>
        </p:blipFill>
        <p:spPr>
          <a:xfrm>
            <a:off x="8449562" y="1316736"/>
            <a:ext cx="2670048" cy="1783080"/>
          </a:xfrm>
          <a:prstGeom prst="rect">
            <a:avLst/>
          </a:prstGeom>
        </p:spPr>
      </p:pic>
      <p:sp>
        <p:nvSpPr>
          <p:cNvPr id="24" name="TextBox 23">
            <a:extLst>
              <a:ext uri="{FF2B5EF4-FFF2-40B4-BE49-F238E27FC236}">
                <a16:creationId xmlns:a16="http://schemas.microsoft.com/office/drawing/2014/main" id="{BA45B24A-F501-47B8-B1A2-69063714C40E}"/>
              </a:ext>
            </a:extLst>
          </p:cNvPr>
          <p:cNvSpPr txBox="1"/>
          <p:nvPr/>
        </p:nvSpPr>
        <p:spPr>
          <a:xfrm>
            <a:off x="8440132" y="3095134"/>
            <a:ext cx="2667786" cy="339365"/>
          </a:xfrm>
          <a:prstGeom prst="rect">
            <a:avLst/>
          </a:prstGeom>
          <a:noFill/>
        </p:spPr>
        <p:txBody>
          <a:bodyPr wrap="square" lIns="0" tIns="0" rIns="0" bIns="0" rtlCol="0">
            <a:noAutofit/>
          </a:bodyPr>
          <a:lstStyle/>
          <a:p>
            <a:pPr algn="ctr"/>
            <a:r>
              <a:rPr lang="en-US" sz="1600" b="1"/>
              <a:t>Light Medical</a:t>
            </a:r>
          </a:p>
        </p:txBody>
      </p:sp>
      <p:pic>
        <p:nvPicPr>
          <p:cNvPr id="25" name="Picture 24" descr="A person holding a sign posing for the camera&#10;&#10;Description automatically generated">
            <a:extLst>
              <a:ext uri="{FF2B5EF4-FFF2-40B4-BE49-F238E27FC236}">
                <a16:creationId xmlns:a16="http://schemas.microsoft.com/office/drawing/2014/main" id="{776DCF23-6A13-45C3-B50C-A2E99057A0B6}"/>
              </a:ext>
            </a:extLst>
          </p:cNvPr>
          <p:cNvPicPr>
            <a:picLocks/>
          </p:cNvPicPr>
          <p:nvPr/>
        </p:nvPicPr>
        <p:blipFill rotWithShape="1">
          <a:blip r:embed="rId6"/>
          <a:srcRect b="24323"/>
          <a:stretch/>
        </p:blipFill>
        <p:spPr>
          <a:xfrm>
            <a:off x="868680" y="3610006"/>
            <a:ext cx="2670048" cy="1783080"/>
          </a:xfrm>
          <a:prstGeom prst="rect">
            <a:avLst/>
          </a:prstGeom>
        </p:spPr>
      </p:pic>
      <p:sp>
        <p:nvSpPr>
          <p:cNvPr id="27" name="TextBox 26">
            <a:extLst>
              <a:ext uri="{FF2B5EF4-FFF2-40B4-BE49-F238E27FC236}">
                <a16:creationId xmlns:a16="http://schemas.microsoft.com/office/drawing/2014/main" id="{F6808F68-7CA5-4D7C-A291-8C59FFEA05EF}"/>
              </a:ext>
            </a:extLst>
          </p:cNvPr>
          <p:cNvSpPr txBox="1"/>
          <p:nvPr/>
        </p:nvSpPr>
        <p:spPr>
          <a:xfrm>
            <a:off x="868834" y="5393705"/>
            <a:ext cx="2667786" cy="339365"/>
          </a:xfrm>
          <a:prstGeom prst="rect">
            <a:avLst/>
          </a:prstGeom>
          <a:noFill/>
        </p:spPr>
        <p:txBody>
          <a:bodyPr wrap="square" lIns="0" tIns="0" rIns="0" bIns="0" rtlCol="0">
            <a:noAutofit/>
          </a:bodyPr>
          <a:lstStyle/>
          <a:p>
            <a:pPr algn="ctr"/>
            <a:r>
              <a:rPr lang="en-US" sz="1600" b="1"/>
              <a:t>Restaurants</a:t>
            </a:r>
          </a:p>
        </p:txBody>
      </p:sp>
      <p:pic>
        <p:nvPicPr>
          <p:cNvPr id="28" name="Picture 27" descr="A person standing in front of a store&#10;&#10;Description automatically generated">
            <a:extLst>
              <a:ext uri="{FF2B5EF4-FFF2-40B4-BE49-F238E27FC236}">
                <a16:creationId xmlns:a16="http://schemas.microsoft.com/office/drawing/2014/main" id="{46D23121-6335-4EF8-9CB9-9E8BEF162E01}"/>
              </a:ext>
            </a:extLst>
          </p:cNvPr>
          <p:cNvPicPr>
            <a:picLocks/>
          </p:cNvPicPr>
          <p:nvPr/>
        </p:nvPicPr>
        <p:blipFill>
          <a:blip r:embed="rId7"/>
          <a:stretch>
            <a:fillRect/>
          </a:stretch>
        </p:blipFill>
        <p:spPr>
          <a:xfrm>
            <a:off x="4535424" y="3611880"/>
            <a:ext cx="2670048" cy="1783080"/>
          </a:xfrm>
          <a:prstGeom prst="rect">
            <a:avLst/>
          </a:prstGeom>
        </p:spPr>
      </p:pic>
      <p:sp>
        <p:nvSpPr>
          <p:cNvPr id="30" name="TextBox 29">
            <a:extLst>
              <a:ext uri="{FF2B5EF4-FFF2-40B4-BE49-F238E27FC236}">
                <a16:creationId xmlns:a16="http://schemas.microsoft.com/office/drawing/2014/main" id="{6F10E786-41C7-4015-A443-7A847CE2E3BD}"/>
              </a:ext>
            </a:extLst>
          </p:cNvPr>
          <p:cNvSpPr txBox="1"/>
          <p:nvPr/>
        </p:nvSpPr>
        <p:spPr>
          <a:xfrm>
            <a:off x="4528010" y="5404701"/>
            <a:ext cx="2667786" cy="339365"/>
          </a:xfrm>
          <a:prstGeom prst="rect">
            <a:avLst/>
          </a:prstGeom>
          <a:noFill/>
        </p:spPr>
        <p:txBody>
          <a:bodyPr wrap="square" lIns="0" tIns="0" rIns="0" bIns="0" rtlCol="0">
            <a:noAutofit/>
          </a:bodyPr>
          <a:lstStyle/>
          <a:p>
            <a:pPr algn="ctr"/>
            <a:r>
              <a:rPr lang="en-US" sz="1600" b="1"/>
              <a:t>Retail</a:t>
            </a:r>
          </a:p>
        </p:txBody>
      </p:sp>
      <p:pic>
        <p:nvPicPr>
          <p:cNvPr id="31" name="Picture 30" descr="A picture containing ceiling, indoor, scene, table&#10;&#10;Description automatically generated">
            <a:extLst>
              <a:ext uri="{FF2B5EF4-FFF2-40B4-BE49-F238E27FC236}">
                <a16:creationId xmlns:a16="http://schemas.microsoft.com/office/drawing/2014/main" id="{DFC7B67B-9799-4251-8359-85B953E9078B}"/>
              </a:ext>
            </a:extLst>
          </p:cNvPr>
          <p:cNvPicPr>
            <a:picLocks/>
          </p:cNvPicPr>
          <p:nvPr/>
        </p:nvPicPr>
        <p:blipFill>
          <a:blip r:embed="rId8"/>
          <a:stretch>
            <a:fillRect/>
          </a:stretch>
        </p:blipFill>
        <p:spPr>
          <a:xfrm>
            <a:off x="8449056" y="3611880"/>
            <a:ext cx="2670048" cy="1783080"/>
          </a:xfrm>
          <a:prstGeom prst="rect">
            <a:avLst/>
          </a:prstGeom>
        </p:spPr>
      </p:pic>
      <p:sp>
        <p:nvSpPr>
          <p:cNvPr id="33" name="TextBox 32">
            <a:extLst>
              <a:ext uri="{FF2B5EF4-FFF2-40B4-BE49-F238E27FC236}">
                <a16:creationId xmlns:a16="http://schemas.microsoft.com/office/drawing/2014/main" id="{BA97A46E-71F9-4439-96FC-E06624EA8D7B}"/>
              </a:ext>
            </a:extLst>
          </p:cNvPr>
          <p:cNvSpPr txBox="1"/>
          <p:nvPr/>
        </p:nvSpPr>
        <p:spPr>
          <a:xfrm>
            <a:off x="8460560" y="5396845"/>
            <a:ext cx="2667786" cy="339365"/>
          </a:xfrm>
          <a:prstGeom prst="rect">
            <a:avLst/>
          </a:prstGeom>
          <a:noFill/>
        </p:spPr>
        <p:txBody>
          <a:bodyPr wrap="square" lIns="0" tIns="0" rIns="0" bIns="0" rtlCol="0">
            <a:noAutofit/>
          </a:bodyPr>
          <a:lstStyle/>
          <a:p>
            <a:pPr algn="ctr"/>
            <a:r>
              <a:rPr lang="en-US" sz="1600" b="1"/>
              <a:t>Grocery</a:t>
            </a:r>
          </a:p>
        </p:txBody>
      </p:sp>
    </p:spTree>
    <p:extLst>
      <p:ext uri="{BB962C8B-B14F-4D97-AF65-F5344CB8AC3E}">
        <p14:creationId xmlns:p14="http://schemas.microsoft.com/office/powerpoint/2010/main" val="2833419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C2A853-5FBC-E245-88A2-107DC04F6524}"/>
              </a:ext>
            </a:extLst>
          </p:cNvPr>
          <p:cNvGrpSpPr/>
          <p:nvPr/>
        </p:nvGrpSpPr>
        <p:grpSpPr>
          <a:xfrm>
            <a:off x="0" y="1700216"/>
            <a:ext cx="12192000" cy="2886075"/>
            <a:chOff x="0" y="1406944"/>
            <a:chExt cx="12192000" cy="3443652"/>
          </a:xfrm>
          <a:solidFill>
            <a:srgbClr val="707170"/>
          </a:solidFill>
        </p:grpSpPr>
        <p:sp>
          <p:nvSpPr>
            <p:cNvPr id="3" name="Rectangle 2">
              <a:extLst>
                <a:ext uri="{FF2B5EF4-FFF2-40B4-BE49-F238E27FC236}">
                  <a16:creationId xmlns:a16="http://schemas.microsoft.com/office/drawing/2014/main" id="{5FD46B3B-CD6D-AB45-977F-5F9C303851F1}"/>
                </a:ext>
              </a:extLst>
            </p:cNvPr>
            <p:cNvSpPr/>
            <p:nvPr/>
          </p:nvSpPr>
          <p:spPr>
            <a:xfrm>
              <a:off x="7344567" y="1409700"/>
              <a:ext cx="2395728" cy="34408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Rectangle 49">
              <a:extLst>
                <a:ext uri="{FF2B5EF4-FFF2-40B4-BE49-F238E27FC236}">
                  <a16:creationId xmlns:a16="http://schemas.microsoft.com/office/drawing/2014/main" id="{65D3BD60-E57C-9D4D-BC48-3FDBD4769184}"/>
                </a:ext>
              </a:extLst>
            </p:cNvPr>
            <p:cNvSpPr/>
            <p:nvPr/>
          </p:nvSpPr>
          <p:spPr>
            <a:xfrm>
              <a:off x="4898136" y="1409700"/>
              <a:ext cx="2395728" cy="34408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Rectangle 50">
              <a:extLst>
                <a:ext uri="{FF2B5EF4-FFF2-40B4-BE49-F238E27FC236}">
                  <a16:creationId xmlns:a16="http://schemas.microsoft.com/office/drawing/2014/main" id="{4EB3D2A5-550D-794C-A537-F780AD0CEA76}"/>
                </a:ext>
              </a:extLst>
            </p:cNvPr>
            <p:cNvSpPr/>
            <p:nvPr/>
          </p:nvSpPr>
          <p:spPr>
            <a:xfrm>
              <a:off x="2447830" y="1406944"/>
              <a:ext cx="2395728" cy="34408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Rectangle 51">
              <a:extLst>
                <a:ext uri="{FF2B5EF4-FFF2-40B4-BE49-F238E27FC236}">
                  <a16:creationId xmlns:a16="http://schemas.microsoft.com/office/drawing/2014/main" id="{629F1B73-FE4C-B640-98CA-E9EDAEEA247D}"/>
                </a:ext>
              </a:extLst>
            </p:cNvPr>
            <p:cNvSpPr/>
            <p:nvPr/>
          </p:nvSpPr>
          <p:spPr>
            <a:xfrm>
              <a:off x="0" y="1406944"/>
              <a:ext cx="2395728" cy="34408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Rectangle 52">
              <a:extLst>
                <a:ext uri="{FF2B5EF4-FFF2-40B4-BE49-F238E27FC236}">
                  <a16:creationId xmlns:a16="http://schemas.microsoft.com/office/drawing/2014/main" id="{B856C1AB-6EA4-454E-BA81-9EDE9694F58A}"/>
                </a:ext>
              </a:extLst>
            </p:cNvPr>
            <p:cNvSpPr/>
            <p:nvPr/>
          </p:nvSpPr>
          <p:spPr>
            <a:xfrm>
              <a:off x="9796272" y="1406944"/>
              <a:ext cx="2395728" cy="34408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 name="Title 1">
            <a:extLst>
              <a:ext uri="{FF2B5EF4-FFF2-40B4-BE49-F238E27FC236}">
                <a16:creationId xmlns:a16="http://schemas.microsoft.com/office/drawing/2014/main" id="{40918F06-C0A5-4A12-907F-3106E9838226}"/>
              </a:ext>
            </a:extLst>
          </p:cNvPr>
          <p:cNvSpPr>
            <a:spLocks noGrp="1"/>
          </p:cNvSpPr>
          <p:nvPr>
            <p:ph type="title"/>
          </p:nvPr>
        </p:nvSpPr>
        <p:spPr>
          <a:xfrm>
            <a:off x="495300" y="471236"/>
            <a:ext cx="11719158" cy="419100"/>
          </a:xfrm>
        </p:spPr>
        <p:txBody>
          <a:bodyPr/>
          <a:lstStyle/>
          <a:p>
            <a:r>
              <a:rPr lang="en-US"/>
              <a:t>Let’s GET STARTED</a:t>
            </a:r>
            <a:endParaRPr lang="en-US">
              <a:solidFill>
                <a:srgbClr val="C00000"/>
              </a:solidFill>
            </a:endParaRPr>
          </a:p>
        </p:txBody>
      </p:sp>
      <p:sp>
        <p:nvSpPr>
          <p:cNvPr id="5" name="Slide Number Placeholder 4">
            <a:extLst>
              <a:ext uri="{FF2B5EF4-FFF2-40B4-BE49-F238E27FC236}">
                <a16:creationId xmlns:a16="http://schemas.microsoft.com/office/drawing/2014/main" id="{AF3F6B83-A558-46F1-9A64-9F1A13C735E3}"/>
              </a:ext>
            </a:extLst>
          </p:cNvPr>
          <p:cNvSpPr>
            <a:spLocks noGrp="1"/>
          </p:cNvSpPr>
          <p:nvPr>
            <p:ph type="sldNum" sz="quarter" idx="12"/>
          </p:nvPr>
        </p:nvSpPr>
        <p:spPr/>
        <p:txBody>
          <a:bodyPr/>
          <a:lstStyle/>
          <a:p>
            <a:fld id="{7B94EC18-1D2B-4535-B738-0E53AFE26620}" type="slidenum">
              <a:rPr lang="en-US" smtClean="0"/>
              <a:t>13</a:t>
            </a:fld>
            <a:endParaRPr lang="en-US"/>
          </a:p>
        </p:txBody>
      </p:sp>
      <p:sp>
        <p:nvSpPr>
          <p:cNvPr id="9" name="Text Placeholder 8">
            <a:extLst>
              <a:ext uri="{FF2B5EF4-FFF2-40B4-BE49-F238E27FC236}">
                <a16:creationId xmlns:a16="http://schemas.microsoft.com/office/drawing/2014/main" id="{13EC357D-82BE-412A-9F87-3096B6CAD496}"/>
              </a:ext>
            </a:extLst>
          </p:cNvPr>
          <p:cNvSpPr>
            <a:spLocks noGrp="1"/>
          </p:cNvSpPr>
          <p:nvPr>
            <p:ph type="body" sz="quarter" idx="16"/>
          </p:nvPr>
        </p:nvSpPr>
        <p:spPr>
          <a:solidFill>
            <a:srgbClr val="EE3124"/>
          </a:solidFill>
        </p:spPr>
        <p:txBody>
          <a:bodyPr/>
          <a:lstStyle/>
          <a:p>
            <a:r>
              <a:rPr lang="en-US" dirty="0"/>
              <a:t>Let Us Help Get You To Your Goals!</a:t>
            </a:r>
          </a:p>
        </p:txBody>
      </p:sp>
      <p:sp>
        <p:nvSpPr>
          <p:cNvPr id="30" name="TextBox 29">
            <a:extLst>
              <a:ext uri="{FF2B5EF4-FFF2-40B4-BE49-F238E27FC236}">
                <a16:creationId xmlns:a16="http://schemas.microsoft.com/office/drawing/2014/main" id="{34F56E3B-CEC6-294E-A3CC-44BF2C68DC69}"/>
              </a:ext>
            </a:extLst>
          </p:cNvPr>
          <p:cNvSpPr txBox="1"/>
          <p:nvPr/>
        </p:nvSpPr>
        <p:spPr>
          <a:xfrm>
            <a:off x="1" y="1929039"/>
            <a:ext cx="2225040" cy="1072703"/>
          </a:xfrm>
          <a:prstGeom prst="rect">
            <a:avLst/>
          </a:prstGeom>
          <a:noFill/>
        </p:spPr>
        <p:txBody>
          <a:bodyPr wrap="square" lIns="0" tIns="0" rIns="0" bIns="0" rtlCol="0">
            <a:noAutofit/>
          </a:bodyPr>
          <a:lstStyle/>
          <a:p>
            <a:pPr algn="ctr">
              <a:spcBef>
                <a:spcPts val="200"/>
              </a:spcBef>
              <a:spcAft>
                <a:spcPts val="200"/>
              </a:spcAft>
            </a:pPr>
            <a:r>
              <a:rPr lang="en-US" sz="7000" b="1" dirty="0">
                <a:solidFill>
                  <a:schemeClr val="bg1"/>
                </a:solidFill>
                <a:latin typeface="+mj-lt"/>
              </a:rPr>
              <a:t>1 </a:t>
            </a:r>
          </a:p>
          <a:p>
            <a:pPr algn="ctr">
              <a:spcBef>
                <a:spcPts val="200"/>
              </a:spcBef>
              <a:spcAft>
                <a:spcPts val="200"/>
              </a:spcAft>
            </a:pPr>
            <a:endParaRPr lang="en-US" sz="7000" b="1" dirty="0">
              <a:solidFill>
                <a:schemeClr val="bg1"/>
              </a:solidFill>
              <a:latin typeface="+mj-lt"/>
            </a:endParaRPr>
          </a:p>
          <a:p>
            <a:pPr marL="182880" indent="-182880" algn="ctr">
              <a:spcBef>
                <a:spcPts val="200"/>
              </a:spcBef>
              <a:spcAft>
                <a:spcPts val="200"/>
              </a:spcAft>
              <a:buFont typeface="Arial" panose="020B0604020202020204" pitchFamily="34" charset="0"/>
              <a:buChar char="•"/>
            </a:pPr>
            <a:endParaRPr lang="en-US" sz="7000" b="1" dirty="0">
              <a:solidFill>
                <a:schemeClr val="bg1"/>
              </a:solidFill>
              <a:latin typeface="+mj-lt"/>
            </a:endParaRPr>
          </a:p>
          <a:p>
            <a:pPr algn="ctr"/>
            <a:endParaRPr lang="en-US" sz="7000" b="1" dirty="0">
              <a:solidFill>
                <a:schemeClr val="bg1"/>
              </a:solidFill>
              <a:latin typeface="+mj-lt"/>
            </a:endParaRPr>
          </a:p>
        </p:txBody>
      </p:sp>
      <p:sp>
        <p:nvSpPr>
          <p:cNvPr id="34" name="TextBox 33">
            <a:extLst>
              <a:ext uri="{FF2B5EF4-FFF2-40B4-BE49-F238E27FC236}">
                <a16:creationId xmlns:a16="http://schemas.microsoft.com/office/drawing/2014/main" id="{D776F3E4-2225-6C45-870C-78D1C5522B0C}"/>
              </a:ext>
            </a:extLst>
          </p:cNvPr>
          <p:cNvSpPr txBox="1"/>
          <p:nvPr/>
        </p:nvSpPr>
        <p:spPr>
          <a:xfrm>
            <a:off x="205993" y="3516988"/>
            <a:ext cx="1964625" cy="1819190"/>
          </a:xfrm>
          <a:prstGeom prst="rect">
            <a:avLst/>
          </a:prstGeom>
          <a:noFill/>
        </p:spPr>
        <p:txBody>
          <a:bodyPr wrap="square" lIns="0" tIns="0" rIns="0" bIns="0" rtlCol="0">
            <a:noAutofit/>
          </a:bodyPr>
          <a:lstStyle/>
          <a:p>
            <a:pPr algn="ctr">
              <a:spcBef>
                <a:spcPts val="100"/>
              </a:spcBef>
              <a:spcAft>
                <a:spcPts val="600"/>
              </a:spcAft>
            </a:pPr>
            <a:r>
              <a:rPr lang="en-US" sz="1500" b="1">
                <a:solidFill>
                  <a:schemeClr val="bg1"/>
                </a:solidFill>
                <a:latin typeface="+mj-lt"/>
              </a:rPr>
              <a:t>Analyze </a:t>
            </a:r>
            <a:br>
              <a:rPr lang="en-US" sz="1500" b="1">
                <a:solidFill>
                  <a:schemeClr val="bg1"/>
                </a:solidFill>
                <a:latin typeface="+mj-lt"/>
              </a:rPr>
            </a:br>
            <a:r>
              <a:rPr lang="en-US" sz="1500" b="1">
                <a:solidFill>
                  <a:schemeClr val="bg1"/>
                </a:solidFill>
                <a:latin typeface="+mj-lt"/>
              </a:rPr>
              <a:t>Current Situation</a:t>
            </a:r>
          </a:p>
        </p:txBody>
      </p:sp>
      <p:sp>
        <p:nvSpPr>
          <p:cNvPr id="37" name="TextBox 36">
            <a:extLst>
              <a:ext uri="{FF2B5EF4-FFF2-40B4-BE49-F238E27FC236}">
                <a16:creationId xmlns:a16="http://schemas.microsoft.com/office/drawing/2014/main" id="{11F60273-8471-FA47-96F5-B4C25B28A321}"/>
              </a:ext>
            </a:extLst>
          </p:cNvPr>
          <p:cNvSpPr txBox="1"/>
          <p:nvPr/>
        </p:nvSpPr>
        <p:spPr>
          <a:xfrm>
            <a:off x="5083341" y="3519876"/>
            <a:ext cx="2022451" cy="1198880"/>
          </a:xfrm>
          <a:prstGeom prst="rect">
            <a:avLst/>
          </a:prstGeom>
          <a:noFill/>
        </p:spPr>
        <p:txBody>
          <a:bodyPr wrap="square" lIns="0" tIns="0" rIns="0" bIns="0" rtlCol="0">
            <a:noAutofit/>
          </a:bodyPr>
          <a:lstStyle/>
          <a:p>
            <a:pPr algn="ctr">
              <a:spcBef>
                <a:spcPts val="100"/>
              </a:spcBef>
              <a:spcAft>
                <a:spcPts val="600"/>
              </a:spcAft>
            </a:pPr>
            <a:r>
              <a:rPr lang="en-US" sz="1400" b="1">
                <a:solidFill>
                  <a:schemeClr val="bg1"/>
                </a:solidFill>
                <a:latin typeface="+mj-lt"/>
              </a:rPr>
              <a:t>Report and Recommendations </a:t>
            </a:r>
            <a:endParaRPr lang="en-US" sz="1400">
              <a:solidFill>
                <a:schemeClr val="bg1"/>
              </a:solidFill>
              <a:latin typeface="+mj-lt"/>
            </a:endParaRPr>
          </a:p>
          <a:p>
            <a:pPr algn="ctr">
              <a:spcAft>
                <a:spcPts val="600"/>
              </a:spcAft>
            </a:pPr>
            <a:endParaRPr lang="en-US" sz="1100">
              <a:solidFill>
                <a:schemeClr val="bg1"/>
              </a:solidFill>
            </a:endParaRPr>
          </a:p>
        </p:txBody>
      </p:sp>
      <p:sp>
        <p:nvSpPr>
          <p:cNvPr id="42" name="TextBox 41">
            <a:extLst>
              <a:ext uri="{FF2B5EF4-FFF2-40B4-BE49-F238E27FC236}">
                <a16:creationId xmlns:a16="http://schemas.microsoft.com/office/drawing/2014/main" id="{5024622F-EEC4-DD46-AC95-2903D5A6E37B}"/>
              </a:ext>
            </a:extLst>
          </p:cNvPr>
          <p:cNvSpPr txBox="1"/>
          <p:nvPr/>
        </p:nvSpPr>
        <p:spPr>
          <a:xfrm>
            <a:off x="7652083" y="3519876"/>
            <a:ext cx="1766395" cy="1198880"/>
          </a:xfrm>
          <a:prstGeom prst="rect">
            <a:avLst/>
          </a:prstGeom>
          <a:noFill/>
        </p:spPr>
        <p:txBody>
          <a:bodyPr wrap="square" lIns="0" tIns="0" rIns="0" bIns="0" rtlCol="0">
            <a:noAutofit/>
          </a:bodyPr>
          <a:lstStyle/>
          <a:p>
            <a:pPr algn="ctr">
              <a:spcBef>
                <a:spcPts val="100"/>
              </a:spcBef>
              <a:spcAft>
                <a:spcPts val="600"/>
              </a:spcAft>
            </a:pPr>
            <a:r>
              <a:rPr lang="en-US" sz="1400" b="1">
                <a:solidFill>
                  <a:schemeClr val="bg1"/>
                </a:solidFill>
                <a:latin typeface="+mj-lt"/>
              </a:rPr>
              <a:t> Prioritize Your Needs </a:t>
            </a:r>
            <a:endParaRPr lang="en-US" sz="1400">
              <a:solidFill>
                <a:schemeClr val="bg1"/>
              </a:solidFill>
              <a:latin typeface="+mj-lt"/>
            </a:endParaRPr>
          </a:p>
          <a:p>
            <a:pPr algn="ctr">
              <a:spcAft>
                <a:spcPts val="600"/>
              </a:spcAft>
            </a:pPr>
            <a:endParaRPr lang="en-US" sz="1100">
              <a:solidFill>
                <a:schemeClr val="bg1"/>
              </a:solidFill>
            </a:endParaRPr>
          </a:p>
        </p:txBody>
      </p:sp>
      <p:sp>
        <p:nvSpPr>
          <p:cNvPr id="44" name="TextBox 43">
            <a:extLst>
              <a:ext uri="{FF2B5EF4-FFF2-40B4-BE49-F238E27FC236}">
                <a16:creationId xmlns:a16="http://schemas.microsoft.com/office/drawing/2014/main" id="{7C72B579-4E8B-594D-8BF6-297FAC6FA5C0}"/>
              </a:ext>
            </a:extLst>
          </p:cNvPr>
          <p:cNvSpPr txBox="1"/>
          <p:nvPr/>
        </p:nvSpPr>
        <p:spPr>
          <a:xfrm>
            <a:off x="10192372" y="3519876"/>
            <a:ext cx="1564084" cy="2005484"/>
          </a:xfrm>
          <a:prstGeom prst="rect">
            <a:avLst/>
          </a:prstGeom>
          <a:noFill/>
        </p:spPr>
        <p:txBody>
          <a:bodyPr wrap="square" lIns="0" tIns="0" rIns="0" bIns="0" rtlCol="0">
            <a:noAutofit/>
          </a:bodyPr>
          <a:lstStyle/>
          <a:p>
            <a:pPr algn="ctr">
              <a:spcBef>
                <a:spcPts val="100"/>
              </a:spcBef>
              <a:spcAft>
                <a:spcPts val="600"/>
              </a:spcAft>
            </a:pPr>
            <a:r>
              <a:rPr lang="en-US" sz="1400" b="1">
                <a:solidFill>
                  <a:schemeClr val="bg1"/>
                </a:solidFill>
                <a:latin typeface="+mj-lt"/>
              </a:rPr>
              <a:t>Financial Proposal </a:t>
            </a:r>
            <a:endParaRPr lang="en-US" sz="1400">
              <a:solidFill>
                <a:schemeClr val="bg1"/>
              </a:solidFill>
              <a:latin typeface="+mj-lt"/>
            </a:endParaRPr>
          </a:p>
          <a:p>
            <a:pPr algn="ctr">
              <a:spcAft>
                <a:spcPts val="600"/>
              </a:spcAft>
            </a:pPr>
            <a:endParaRPr lang="en-US" sz="1100">
              <a:solidFill>
                <a:schemeClr val="bg1"/>
              </a:solidFill>
            </a:endParaRPr>
          </a:p>
        </p:txBody>
      </p:sp>
      <p:sp>
        <p:nvSpPr>
          <p:cNvPr id="54" name="TextBox 53">
            <a:extLst>
              <a:ext uri="{FF2B5EF4-FFF2-40B4-BE49-F238E27FC236}">
                <a16:creationId xmlns:a16="http://schemas.microsoft.com/office/drawing/2014/main" id="{03237E03-40B6-2747-8E82-18A93DA5BF6F}"/>
              </a:ext>
            </a:extLst>
          </p:cNvPr>
          <p:cNvSpPr txBox="1"/>
          <p:nvPr/>
        </p:nvSpPr>
        <p:spPr>
          <a:xfrm>
            <a:off x="2460177" y="1925633"/>
            <a:ext cx="2381981" cy="976067"/>
          </a:xfrm>
          <a:prstGeom prst="rect">
            <a:avLst/>
          </a:prstGeom>
          <a:noFill/>
        </p:spPr>
        <p:txBody>
          <a:bodyPr wrap="square" lIns="0" tIns="0" rIns="0" bIns="0" rtlCol="0">
            <a:noAutofit/>
          </a:bodyPr>
          <a:lstStyle/>
          <a:p>
            <a:pPr algn="ctr">
              <a:spcBef>
                <a:spcPts val="200"/>
              </a:spcBef>
              <a:spcAft>
                <a:spcPts val="200"/>
              </a:spcAft>
            </a:pPr>
            <a:r>
              <a:rPr lang="en-US" sz="7000" b="1">
                <a:solidFill>
                  <a:schemeClr val="bg1"/>
                </a:solidFill>
                <a:latin typeface="+mj-lt"/>
              </a:rPr>
              <a:t>2</a:t>
            </a:r>
          </a:p>
          <a:p>
            <a:pPr algn="ctr"/>
            <a:endParaRPr lang="en-US" sz="7000" b="1">
              <a:solidFill>
                <a:schemeClr val="bg1"/>
              </a:solidFill>
              <a:latin typeface="+mj-lt"/>
            </a:endParaRPr>
          </a:p>
        </p:txBody>
      </p:sp>
      <p:sp>
        <p:nvSpPr>
          <p:cNvPr id="36" name="TextBox 35">
            <a:extLst>
              <a:ext uri="{FF2B5EF4-FFF2-40B4-BE49-F238E27FC236}">
                <a16:creationId xmlns:a16="http://schemas.microsoft.com/office/drawing/2014/main" id="{179ABC7D-A3FE-954F-941C-1637FE958F42}"/>
              </a:ext>
            </a:extLst>
          </p:cNvPr>
          <p:cNvSpPr txBox="1"/>
          <p:nvPr/>
        </p:nvSpPr>
        <p:spPr>
          <a:xfrm>
            <a:off x="2618412" y="3519876"/>
            <a:ext cx="2010735" cy="1198880"/>
          </a:xfrm>
          <a:prstGeom prst="rect">
            <a:avLst/>
          </a:prstGeom>
          <a:noFill/>
        </p:spPr>
        <p:txBody>
          <a:bodyPr wrap="square" lIns="0" tIns="0" rIns="0" bIns="0" rtlCol="0">
            <a:noAutofit/>
          </a:bodyPr>
          <a:lstStyle/>
          <a:p>
            <a:pPr algn="ctr">
              <a:spcBef>
                <a:spcPts val="100"/>
              </a:spcBef>
              <a:spcAft>
                <a:spcPts val="600"/>
              </a:spcAft>
            </a:pPr>
            <a:r>
              <a:rPr lang="en-US" sz="1400" b="1">
                <a:solidFill>
                  <a:schemeClr val="bg1"/>
                </a:solidFill>
                <a:latin typeface="+mj-lt"/>
              </a:rPr>
              <a:t>Discus your Policies </a:t>
            </a:r>
            <a:br>
              <a:rPr lang="en-US" sz="1400" b="1">
                <a:solidFill>
                  <a:schemeClr val="bg1"/>
                </a:solidFill>
                <a:latin typeface="+mj-lt"/>
              </a:rPr>
            </a:br>
            <a:r>
              <a:rPr lang="en-US" sz="1400" b="1">
                <a:solidFill>
                  <a:schemeClr val="bg1"/>
                </a:solidFill>
                <a:latin typeface="+mj-lt"/>
              </a:rPr>
              <a:t>and Standards</a:t>
            </a:r>
            <a:r>
              <a:rPr lang="en-US" sz="1100" b="1">
                <a:solidFill>
                  <a:schemeClr val="bg1"/>
                </a:solidFill>
                <a:latin typeface="+mj-lt"/>
              </a:rPr>
              <a:t> </a:t>
            </a:r>
          </a:p>
          <a:p>
            <a:pPr algn="ctr">
              <a:spcAft>
                <a:spcPts val="600"/>
              </a:spcAft>
            </a:pPr>
            <a:endParaRPr lang="en-US" sz="1100">
              <a:solidFill>
                <a:schemeClr val="bg1"/>
              </a:solidFill>
            </a:endParaRPr>
          </a:p>
        </p:txBody>
      </p:sp>
      <p:sp>
        <p:nvSpPr>
          <p:cNvPr id="55" name="TextBox 54">
            <a:extLst>
              <a:ext uri="{FF2B5EF4-FFF2-40B4-BE49-F238E27FC236}">
                <a16:creationId xmlns:a16="http://schemas.microsoft.com/office/drawing/2014/main" id="{BD379901-616A-A74D-8CDB-3ECEB2D64C20}"/>
              </a:ext>
            </a:extLst>
          </p:cNvPr>
          <p:cNvSpPr txBox="1"/>
          <p:nvPr/>
        </p:nvSpPr>
        <p:spPr>
          <a:xfrm>
            <a:off x="4902630" y="1920500"/>
            <a:ext cx="2381981" cy="976067"/>
          </a:xfrm>
          <a:prstGeom prst="rect">
            <a:avLst/>
          </a:prstGeom>
          <a:noFill/>
        </p:spPr>
        <p:txBody>
          <a:bodyPr wrap="square" lIns="0" tIns="0" rIns="0" bIns="0" rtlCol="0">
            <a:noAutofit/>
          </a:bodyPr>
          <a:lstStyle/>
          <a:p>
            <a:pPr algn="ctr">
              <a:spcBef>
                <a:spcPts val="200"/>
              </a:spcBef>
              <a:spcAft>
                <a:spcPts val="200"/>
              </a:spcAft>
            </a:pPr>
            <a:r>
              <a:rPr lang="en-US" sz="7000" b="1">
                <a:solidFill>
                  <a:schemeClr val="bg1"/>
                </a:solidFill>
                <a:latin typeface="+mj-lt"/>
              </a:rPr>
              <a:t>3</a:t>
            </a:r>
          </a:p>
          <a:p>
            <a:pPr algn="ctr"/>
            <a:endParaRPr lang="en-US" sz="7000" b="1">
              <a:solidFill>
                <a:schemeClr val="bg1"/>
              </a:solidFill>
              <a:latin typeface="+mj-lt"/>
            </a:endParaRPr>
          </a:p>
        </p:txBody>
      </p:sp>
      <p:sp>
        <p:nvSpPr>
          <p:cNvPr id="56" name="TextBox 55">
            <a:extLst>
              <a:ext uri="{FF2B5EF4-FFF2-40B4-BE49-F238E27FC236}">
                <a16:creationId xmlns:a16="http://schemas.microsoft.com/office/drawing/2014/main" id="{B32797FA-A102-E848-9A47-C0EB5B29D612}"/>
              </a:ext>
            </a:extLst>
          </p:cNvPr>
          <p:cNvSpPr txBox="1"/>
          <p:nvPr/>
        </p:nvSpPr>
        <p:spPr>
          <a:xfrm>
            <a:off x="7335314" y="1929039"/>
            <a:ext cx="2381981" cy="976067"/>
          </a:xfrm>
          <a:prstGeom prst="rect">
            <a:avLst/>
          </a:prstGeom>
          <a:noFill/>
        </p:spPr>
        <p:txBody>
          <a:bodyPr wrap="square" lIns="0" tIns="0" rIns="0" bIns="0" rtlCol="0">
            <a:noAutofit/>
          </a:bodyPr>
          <a:lstStyle/>
          <a:p>
            <a:pPr algn="ctr">
              <a:spcBef>
                <a:spcPts val="200"/>
              </a:spcBef>
              <a:spcAft>
                <a:spcPts val="200"/>
              </a:spcAft>
            </a:pPr>
            <a:r>
              <a:rPr lang="en-US" sz="7000" b="1">
                <a:solidFill>
                  <a:schemeClr val="bg1"/>
                </a:solidFill>
                <a:latin typeface="+mj-lt"/>
              </a:rPr>
              <a:t>4</a:t>
            </a:r>
          </a:p>
          <a:p>
            <a:pPr algn="ctr"/>
            <a:endParaRPr lang="en-US" sz="7000" b="1">
              <a:solidFill>
                <a:schemeClr val="bg1"/>
              </a:solidFill>
              <a:latin typeface="+mj-lt"/>
            </a:endParaRPr>
          </a:p>
        </p:txBody>
      </p:sp>
      <p:sp>
        <p:nvSpPr>
          <p:cNvPr id="57" name="TextBox 56">
            <a:extLst>
              <a:ext uri="{FF2B5EF4-FFF2-40B4-BE49-F238E27FC236}">
                <a16:creationId xmlns:a16="http://schemas.microsoft.com/office/drawing/2014/main" id="{5AC8A8AD-CA94-6D46-A104-2B8071066B2A}"/>
              </a:ext>
            </a:extLst>
          </p:cNvPr>
          <p:cNvSpPr txBox="1"/>
          <p:nvPr/>
        </p:nvSpPr>
        <p:spPr>
          <a:xfrm>
            <a:off x="9805683" y="1940476"/>
            <a:ext cx="2381981" cy="976067"/>
          </a:xfrm>
          <a:prstGeom prst="rect">
            <a:avLst/>
          </a:prstGeom>
          <a:noFill/>
        </p:spPr>
        <p:txBody>
          <a:bodyPr wrap="square" lIns="0" tIns="0" rIns="0" bIns="0" rtlCol="0">
            <a:noAutofit/>
          </a:bodyPr>
          <a:lstStyle/>
          <a:p>
            <a:pPr algn="ctr">
              <a:spcBef>
                <a:spcPts val="200"/>
              </a:spcBef>
              <a:spcAft>
                <a:spcPts val="200"/>
              </a:spcAft>
            </a:pPr>
            <a:r>
              <a:rPr lang="en-US" sz="7000" b="1">
                <a:solidFill>
                  <a:schemeClr val="bg1"/>
                </a:solidFill>
                <a:latin typeface="+mj-lt"/>
              </a:rPr>
              <a:t>5</a:t>
            </a:r>
          </a:p>
          <a:p>
            <a:pPr algn="ctr"/>
            <a:endParaRPr lang="en-US" sz="7000" b="1">
              <a:solidFill>
                <a:schemeClr val="bg1"/>
              </a:solidFill>
              <a:latin typeface="+mj-lt"/>
            </a:endParaRPr>
          </a:p>
        </p:txBody>
      </p:sp>
    </p:spTree>
    <p:extLst>
      <p:ext uri="{BB962C8B-B14F-4D97-AF65-F5344CB8AC3E}">
        <p14:creationId xmlns:p14="http://schemas.microsoft.com/office/powerpoint/2010/main" val="2446499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18F06-C0A5-4A12-907F-3106E9838226}"/>
              </a:ext>
            </a:extLst>
          </p:cNvPr>
          <p:cNvSpPr>
            <a:spLocks noGrp="1"/>
          </p:cNvSpPr>
          <p:nvPr>
            <p:ph type="title"/>
          </p:nvPr>
        </p:nvSpPr>
        <p:spPr>
          <a:xfrm>
            <a:off x="495300" y="471236"/>
            <a:ext cx="11719158" cy="419100"/>
          </a:xfrm>
        </p:spPr>
        <p:txBody>
          <a:bodyPr/>
          <a:lstStyle/>
          <a:p>
            <a:r>
              <a:rPr lang="en-US" dirty="0">
                <a:solidFill>
                  <a:schemeClr val="accent1"/>
                </a:solidFill>
              </a:rPr>
              <a:t>Why </a:t>
            </a:r>
            <a:r>
              <a:rPr lang="en-US" dirty="0" err="1">
                <a:solidFill>
                  <a:schemeClr val="accent1"/>
                </a:solidFill>
              </a:rPr>
              <a:t>honeywell</a:t>
            </a:r>
            <a:r>
              <a:rPr lang="en-US" dirty="0">
                <a:solidFill>
                  <a:schemeClr val="accent1"/>
                </a:solidFill>
              </a:rPr>
              <a:t> </a:t>
            </a:r>
            <a:r>
              <a:rPr lang="en-US" dirty="0" err="1">
                <a:solidFill>
                  <a:schemeClr val="accent1"/>
                </a:solidFill>
              </a:rPr>
              <a:t>sMB</a:t>
            </a:r>
            <a:r>
              <a:rPr lang="en-US" dirty="0">
                <a:solidFill>
                  <a:schemeClr val="accent1"/>
                </a:solidFill>
              </a:rPr>
              <a:t>?</a:t>
            </a:r>
            <a:br>
              <a:rPr lang="en-US" dirty="0"/>
            </a:br>
            <a:r>
              <a:rPr lang="en-US" dirty="0"/>
              <a:t>Proven expertise with global reach</a:t>
            </a:r>
          </a:p>
        </p:txBody>
      </p:sp>
      <p:sp>
        <p:nvSpPr>
          <p:cNvPr id="5" name="Slide Number Placeholder 4">
            <a:extLst>
              <a:ext uri="{FF2B5EF4-FFF2-40B4-BE49-F238E27FC236}">
                <a16:creationId xmlns:a16="http://schemas.microsoft.com/office/drawing/2014/main" id="{AF3F6B83-A558-46F1-9A64-9F1A13C735E3}"/>
              </a:ext>
            </a:extLst>
          </p:cNvPr>
          <p:cNvSpPr>
            <a:spLocks noGrp="1"/>
          </p:cNvSpPr>
          <p:nvPr>
            <p:ph type="sldNum" sz="quarter" idx="12"/>
          </p:nvPr>
        </p:nvSpPr>
        <p:spPr/>
        <p:txBody>
          <a:bodyPr/>
          <a:lstStyle/>
          <a:p>
            <a:fld id="{7B94EC18-1D2B-4535-B738-0E53AFE26620}" type="slidenum">
              <a:rPr lang="en-US" smtClean="0"/>
              <a:t>14</a:t>
            </a:fld>
            <a:endParaRPr lang="en-US"/>
          </a:p>
        </p:txBody>
      </p:sp>
      <p:sp>
        <p:nvSpPr>
          <p:cNvPr id="9" name="Text Placeholder 8">
            <a:extLst>
              <a:ext uri="{FF2B5EF4-FFF2-40B4-BE49-F238E27FC236}">
                <a16:creationId xmlns:a16="http://schemas.microsoft.com/office/drawing/2014/main" id="{13EC357D-82BE-412A-9F87-3096B6CAD496}"/>
              </a:ext>
            </a:extLst>
          </p:cNvPr>
          <p:cNvSpPr>
            <a:spLocks noGrp="1"/>
          </p:cNvSpPr>
          <p:nvPr>
            <p:ph type="body" sz="quarter" idx="16"/>
          </p:nvPr>
        </p:nvSpPr>
        <p:spPr/>
        <p:txBody>
          <a:bodyPr/>
          <a:lstStyle/>
          <a:p>
            <a:r>
              <a:rPr lang="en-US"/>
              <a:t>Let Us Help Get You To Your Goals!</a:t>
            </a:r>
          </a:p>
        </p:txBody>
      </p:sp>
      <p:pic>
        <p:nvPicPr>
          <p:cNvPr id="6146" name="Picture 2" descr="Illustration-of-connected-globe - IEEE Computer Society">
            <a:extLst>
              <a:ext uri="{FF2B5EF4-FFF2-40B4-BE49-F238E27FC236}">
                <a16:creationId xmlns:a16="http://schemas.microsoft.com/office/drawing/2014/main" id="{1D1B23EE-A0C3-43EC-B87C-F7279707DF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0140" y="1584261"/>
            <a:ext cx="7071570" cy="4040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274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D4B8E72-AE94-4167-8221-7218720E7C19}"/>
              </a:ext>
            </a:extLst>
          </p:cNvPr>
          <p:cNvSpPr>
            <a:spLocks noGrp="1"/>
          </p:cNvSpPr>
          <p:nvPr>
            <p:ph type="title"/>
          </p:nvPr>
        </p:nvSpPr>
        <p:spPr>
          <a:xfrm>
            <a:off x="495300" y="2304661"/>
            <a:ext cx="8382000" cy="1543440"/>
          </a:xfrm>
        </p:spPr>
        <p:txBody>
          <a:bodyPr/>
          <a:lstStyle/>
          <a:p>
            <a:r>
              <a:rPr lang="en-US"/>
              <a:t>Thank you</a:t>
            </a:r>
          </a:p>
        </p:txBody>
      </p:sp>
      <p:sp>
        <p:nvSpPr>
          <p:cNvPr id="11" name="Text Placeholder 10">
            <a:extLst>
              <a:ext uri="{FF2B5EF4-FFF2-40B4-BE49-F238E27FC236}">
                <a16:creationId xmlns:a16="http://schemas.microsoft.com/office/drawing/2014/main" id="{B41897DA-2BCC-4EFF-A226-A32AC53AFA97}"/>
              </a:ext>
            </a:extLst>
          </p:cNvPr>
          <p:cNvSpPr>
            <a:spLocks noGrp="1"/>
          </p:cNvSpPr>
          <p:nvPr>
            <p:ph type="body" idx="1"/>
          </p:nvPr>
        </p:nvSpPr>
        <p:spPr/>
        <p:txBody>
          <a:bodyPr/>
          <a:lstStyle/>
          <a:p>
            <a:r>
              <a:rPr lang="en-US"/>
              <a:t>#</a:t>
            </a:r>
            <a:r>
              <a:rPr lang="en-US" err="1"/>
              <a:t>HoneywellSMB</a:t>
            </a:r>
            <a:endParaRPr lang="en-US"/>
          </a:p>
        </p:txBody>
      </p:sp>
      <p:sp>
        <p:nvSpPr>
          <p:cNvPr id="5" name="Slide Number Placeholder 4">
            <a:extLst>
              <a:ext uri="{FF2B5EF4-FFF2-40B4-BE49-F238E27FC236}">
                <a16:creationId xmlns:a16="http://schemas.microsoft.com/office/drawing/2014/main" id="{BCCBCD46-69F2-4CE2-A89B-AEBA167B0AFB}"/>
              </a:ext>
            </a:extLst>
          </p:cNvPr>
          <p:cNvSpPr>
            <a:spLocks noGrp="1"/>
          </p:cNvSpPr>
          <p:nvPr>
            <p:ph type="sldNum" sz="quarter" idx="12"/>
          </p:nvPr>
        </p:nvSpPr>
        <p:spPr/>
        <p:txBody>
          <a:bodyPr/>
          <a:lstStyle/>
          <a:p>
            <a:fld id="{7B94EC18-1D2B-4535-B738-0E53AFE26620}" type="slidenum">
              <a:rPr lang="en-US" smtClean="0"/>
              <a:t>15</a:t>
            </a:fld>
            <a:endParaRPr lang="en-US"/>
          </a:p>
        </p:txBody>
      </p:sp>
    </p:spTree>
    <p:extLst>
      <p:ext uri="{BB962C8B-B14F-4D97-AF65-F5344CB8AC3E}">
        <p14:creationId xmlns:p14="http://schemas.microsoft.com/office/powerpoint/2010/main" val="3273884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A0DBD9-D5D1-4075-B809-BECFDD96F98B}"/>
              </a:ext>
            </a:extLst>
          </p:cNvPr>
          <p:cNvPicPr>
            <a:picLocks noChangeAspect="1"/>
          </p:cNvPicPr>
          <p:nvPr/>
        </p:nvPicPr>
        <p:blipFill>
          <a:blip r:embed="rId3"/>
          <a:stretch>
            <a:fillRect/>
          </a:stretch>
        </p:blipFill>
        <p:spPr>
          <a:xfrm>
            <a:off x="1" y="0"/>
            <a:ext cx="12192000" cy="6858000"/>
          </a:xfrm>
          <a:prstGeom prst="rect">
            <a:avLst/>
          </a:prstGeom>
        </p:spPr>
      </p:pic>
    </p:spTree>
    <p:extLst>
      <p:ext uri="{BB962C8B-B14F-4D97-AF65-F5344CB8AC3E}">
        <p14:creationId xmlns:p14="http://schemas.microsoft.com/office/powerpoint/2010/main" val="4106002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F4040"/>
        </a:solidFill>
        <a:effectLst/>
      </p:bgPr>
    </p:bg>
    <p:spTree>
      <p:nvGrpSpPr>
        <p:cNvPr id="1" name=""/>
        <p:cNvGrpSpPr/>
        <p:nvPr/>
      </p:nvGrpSpPr>
      <p:grpSpPr>
        <a:xfrm>
          <a:off x="0" y="0"/>
          <a:ext cx="0" cy="0"/>
          <a:chOff x="0" y="0"/>
          <a:chExt cx="0" cy="0"/>
        </a:xfrm>
      </p:grpSpPr>
      <p:pic>
        <p:nvPicPr>
          <p:cNvPr id="5" name="Picture 4" descr="Text, letter&#10;&#10;Description automatically generated">
            <a:extLst>
              <a:ext uri="{FF2B5EF4-FFF2-40B4-BE49-F238E27FC236}">
                <a16:creationId xmlns:a16="http://schemas.microsoft.com/office/drawing/2014/main" id="{334B73A9-FB08-41BE-87FC-E4991B940AFF}"/>
              </a:ext>
            </a:extLst>
          </p:cNvPr>
          <p:cNvPicPr>
            <a:picLocks noChangeAspect="1"/>
          </p:cNvPicPr>
          <p:nvPr/>
        </p:nvPicPr>
        <p:blipFill>
          <a:blip r:embed="rId3"/>
          <a:stretch>
            <a:fillRect/>
          </a:stretch>
        </p:blipFill>
        <p:spPr>
          <a:xfrm>
            <a:off x="0" y="-1"/>
            <a:ext cx="12192000" cy="6858001"/>
          </a:xfrm>
          <a:prstGeom prst="rect">
            <a:avLst/>
          </a:prstGeom>
        </p:spPr>
      </p:pic>
      <p:sp>
        <p:nvSpPr>
          <p:cNvPr id="2" name="Title 1">
            <a:extLst>
              <a:ext uri="{FF2B5EF4-FFF2-40B4-BE49-F238E27FC236}">
                <a16:creationId xmlns:a16="http://schemas.microsoft.com/office/drawing/2014/main" id="{EFBF34F9-9624-4877-9DF3-971366D0E349}"/>
              </a:ext>
            </a:extLst>
          </p:cNvPr>
          <p:cNvSpPr>
            <a:spLocks noGrp="1"/>
          </p:cNvSpPr>
          <p:nvPr>
            <p:ph type="title"/>
          </p:nvPr>
        </p:nvSpPr>
        <p:spPr>
          <a:xfrm>
            <a:off x="200025" y="314325"/>
            <a:ext cx="11839575" cy="1095375"/>
          </a:xfrm>
        </p:spPr>
        <p:txBody>
          <a:bodyPr/>
          <a:lstStyle/>
          <a:p>
            <a:r>
              <a:rPr lang="en-US" dirty="0">
                <a:solidFill>
                  <a:srgbClr val="EE3124"/>
                </a:solidFill>
              </a:rPr>
              <a:t>Business Disruption happens</a:t>
            </a:r>
            <a:br>
              <a:rPr lang="en-US" dirty="0"/>
            </a:br>
            <a:r>
              <a:rPr lang="en-US" dirty="0" err="1"/>
              <a:t>honeywell</a:t>
            </a:r>
            <a:r>
              <a:rPr lang="en-US" dirty="0"/>
              <a:t> is ready to assist</a:t>
            </a:r>
          </a:p>
        </p:txBody>
      </p:sp>
      <p:sp>
        <p:nvSpPr>
          <p:cNvPr id="4" name="Slide Number Placeholder 3">
            <a:extLst>
              <a:ext uri="{FF2B5EF4-FFF2-40B4-BE49-F238E27FC236}">
                <a16:creationId xmlns:a16="http://schemas.microsoft.com/office/drawing/2014/main" id="{224A314F-7101-4135-AED6-85515DE90177}"/>
              </a:ext>
            </a:extLst>
          </p:cNvPr>
          <p:cNvSpPr>
            <a:spLocks noGrp="1"/>
          </p:cNvSpPr>
          <p:nvPr>
            <p:ph type="sldNum" sz="quarter" idx="12"/>
          </p:nvPr>
        </p:nvSpPr>
        <p:spPr/>
        <p:txBody>
          <a:bodyPr/>
          <a:lstStyle/>
          <a:p>
            <a:fld id="{7B94EC18-1D2B-4535-B738-0E53AFE26620}" type="slidenum">
              <a:rPr lang="en-US" smtClean="0"/>
              <a:pPr/>
              <a:t>3</a:t>
            </a:fld>
            <a:endParaRPr lang="en-US"/>
          </a:p>
        </p:txBody>
      </p:sp>
      <p:sp>
        <p:nvSpPr>
          <p:cNvPr id="18" name="Rectangle 23">
            <a:extLst>
              <a:ext uri="{FF2B5EF4-FFF2-40B4-BE49-F238E27FC236}">
                <a16:creationId xmlns:a16="http://schemas.microsoft.com/office/drawing/2014/main" id="{33E9AEFA-211B-C44A-A69A-AD2597C5F9A9}"/>
              </a:ext>
            </a:extLst>
          </p:cNvPr>
          <p:cNvSpPr>
            <a:spLocks noChangeArrowheads="1"/>
          </p:cNvSpPr>
          <p:nvPr/>
        </p:nvSpPr>
        <p:spPr bwMode="auto">
          <a:xfrm>
            <a:off x="6594837" y="6478016"/>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 b="0" i="0">
                <a:solidFill>
                  <a:schemeClr val="bg1"/>
                </a:solidFill>
                <a:latin typeface="Honeywell Sans Medium" panose="02010503040101060203" pitchFamily="2" charset="77"/>
                <a:cs typeface="Arial" panose="020B0604020202020204" pitchFamily="34" charset="0"/>
              </a:rPr>
              <a:t>Honeywell Confidential - ©2020 by Honeywell International Inc. All rights reserved.</a:t>
            </a:r>
          </a:p>
        </p:txBody>
      </p:sp>
    </p:spTree>
    <p:extLst>
      <p:ext uri="{BB962C8B-B14F-4D97-AF65-F5344CB8AC3E}">
        <p14:creationId xmlns:p14="http://schemas.microsoft.com/office/powerpoint/2010/main" val="944045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8130" name="think-cell Slide" r:id="rId5" imgW="421" imgH="423" progId="TCLayout.ActiveDocument.1">
                  <p:embed/>
                </p:oleObj>
              </mc:Choice>
              <mc:Fallback>
                <p:oleObj name="think-cell Slide" r:id="rId5" imgW="421" imgH="423" progId="TCLayout.ActiveDocument.1">
                  <p:embed/>
                  <p:pic>
                    <p:nvPicPr>
                      <p:cNvPr id="15" name="Object 1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Text Placeholder 6">
            <a:extLst>
              <a:ext uri="{FF2B5EF4-FFF2-40B4-BE49-F238E27FC236}">
                <a16:creationId xmlns:a16="http://schemas.microsoft.com/office/drawing/2014/main" id="{CDE3442B-5F25-41FD-B6D3-8C761AC31B49}"/>
              </a:ext>
            </a:extLst>
          </p:cNvPr>
          <p:cNvSpPr>
            <a:spLocks noGrp="1"/>
          </p:cNvSpPr>
          <p:nvPr>
            <p:ph type="body" sz="quarter" idx="16"/>
          </p:nvPr>
        </p:nvSpPr>
        <p:spPr/>
        <p:txBody>
          <a:bodyPr/>
          <a:lstStyle/>
          <a:p>
            <a:r>
              <a:rPr lang="en-US" sz="2200"/>
              <a:t>Enabling you to Connect, Manage, and Automate your facilities infrastructure.</a:t>
            </a:r>
          </a:p>
        </p:txBody>
      </p:sp>
      <p:sp>
        <p:nvSpPr>
          <p:cNvPr id="2" name="Title 1">
            <a:extLst>
              <a:ext uri="{FF2B5EF4-FFF2-40B4-BE49-F238E27FC236}">
                <a16:creationId xmlns:a16="http://schemas.microsoft.com/office/drawing/2014/main" id="{1F270773-E30A-46F8-BA7D-33C9546FD3B8}"/>
              </a:ext>
            </a:extLst>
          </p:cNvPr>
          <p:cNvSpPr>
            <a:spLocks noGrp="1"/>
          </p:cNvSpPr>
          <p:nvPr>
            <p:ph type="title" idx="4294967295"/>
          </p:nvPr>
        </p:nvSpPr>
        <p:spPr>
          <a:xfrm>
            <a:off x="504824" y="331788"/>
            <a:ext cx="10696575" cy="419100"/>
          </a:xfrm>
        </p:spPr>
        <p:txBody>
          <a:bodyPr/>
          <a:lstStyle/>
          <a:p>
            <a:r>
              <a:rPr lang="en-US" dirty="0"/>
              <a:t>Hello </a:t>
            </a:r>
            <a:r>
              <a:rPr lang="en-US" dirty="0" err="1"/>
              <a:t>honeywell</a:t>
            </a:r>
            <a:r>
              <a:rPr lang="en-US" dirty="0"/>
              <a:t> SMB</a:t>
            </a:r>
          </a:p>
        </p:txBody>
      </p:sp>
      <p:pic>
        <p:nvPicPr>
          <p:cNvPr id="4" name="Picture 3">
            <a:extLst>
              <a:ext uri="{FF2B5EF4-FFF2-40B4-BE49-F238E27FC236}">
                <a16:creationId xmlns:a16="http://schemas.microsoft.com/office/drawing/2014/main" id="{EE483618-1259-4923-9DDF-6B5AF45176A7}"/>
              </a:ext>
            </a:extLst>
          </p:cNvPr>
          <p:cNvPicPr>
            <a:picLocks noChangeAspect="1"/>
          </p:cNvPicPr>
          <p:nvPr/>
        </p:nvPicPr>
        <p:blipFill>
          <a:blip r:embed="rId7"/>
          <a:stretch>
            <a:fillRect/>
          </a:stretch>
        </p:blipFill>
        <p:spPr>
          <a:xfrm>
            <a:off x="2066994" y="3568340"/>
            <a:ext cx="3882665" cy="2289777"/>
          </a:xfrm>
          <a:prstGeom prst="rect">
            <a:avLst/>
          </a:prstGeom>
        </p:spPr>
      </p:pic>
      <p:sp>
        <p:nvSpPr>
          <p:cNvPr id="5" name="TextBox 4">
            <a:extLst>
              <a:ext uri="{FF2B5EF4-FFF2-40B4-BE49-F238E27FC236}">
                <a16:creationId xmlns:a16="http://schemas.microsoft.com/office/drawing/2014/main" id="{A41AD4BB-05BE-4CED-89E2-1CB6CCB8EE9D}"/>
              </a:ext>
            </a:extLst>
          </p:cNvPr>
          <p:cNvSpPr txBox="1"/>
          <p:nvPr/>
        </p:nvSpPr>
        <p:spPr>
          <a:xfrm>
            <a:off x="617947" y="1084574"/>
            <a:ext cx="5810250" cy="4343400"/>
          </a:xfrm>
          <a:prstGeom prst="rect">
            <a:avLst/>
          </a:prstGeom>
          <a:noFill/>
        </p:spPr>
        <p:txBody>
          <a:bodyPr wrap="square" lIns="0" tIns="0" rIns="0" bIns="0" rtlCol="0">
            <a:noAutofit/>
          </a:bodyPr>
          <a:lstStyle/>
          <a:p>
            <a:pPr algn="l"/>
            <a:r>
              <a:rPr lang="en-US" sz="2000" dirty="0"/>
              <a:t>Honeywell SMB is a hardware and software solution that has been specifically designed for your </a:t>
            </a:r>
            <a:r>
              <a:rPr lang="en-US" sz="2000" b="1" dirty="0"/>
              <a:t>S</a:t>
            </a:r>
            <a:r>
              <a:rPr lang="en-US" sz="2000" dirty="0"/>
              <a:t>mall and </a:t>
            </a:r>
            <a:r>
              <a:rPr lang="en-US" sz="2000" b="1" dirty="0"/>
              <a:t>M</a:t>
            </a:r>
            <a:r>
              <a:rPr lang="en-US" sz="2000" dirty="0"/>
              <a:t>edium </a:t>
            </a:r>
            <a:r>
              <a:rPr lang="en-US" sz="2000" b="1" dirty="0"/>
              <a:t>B</a:t>
            </a:r>
            <a:r>
              <a:rPr lang="en-US" sz="2000" dirty="0"/>
              <a:t>uilding enterprise. </a:t>
            </a:r>
          </a:p>
          <a:p>
            <a:pPr algn="l"/>
            <a:endParaRPr lang="en-US" sz="2000" dirty="0"/>
          </a:p>
          <a:p>
            <a:pPr marL="342900" indent="-342900" algn="l">
              <a:buFont typeface="Arial" panose="020B0604020202020204" pitchFamily="34" charset="0"/>
              <a:buChar char="•"/>
            </a:pPr>
            <a:r>
              <a:rPr lang="en-US" sz="2000" dirty="0"/>
              <a:t>Powered by Honeywell Forge</a:t>
            </a:r>
          </a:p>
          <a:p>
            <a:pPr marL="342900" indent="-342900" algn="l">
              <a:buFont typeface="Arial" panose="020B0604020202020204" pitchFamily="34" charset="0"/>
              <a:buChar char="•"/>
            </a:pPr>
            <a:r>
              <a:rPr lang="en-US" sz="2000" dirty="0"/>
              <a:t>Subscription Based</a:t>
            </a:r>
          </a:p>
          <a:p>
            <a:pPr marL="342900" indent="-342900" algn="l">
              <a:buFont typeface="Arial" panose="020B0604020202020204" pitchFamily="34" charset="0"/>
              <a:buChar char="•"/>
            </a:pPr>
            <a:r>
              <a:rPr lang="en-US" sz="2000" dirty="0"/>
              <a:t>Scalable to fit your needs</a:t>
            </a:r>
          </a:p>
          <a:p>
            <a:pPr marL="342900" indent="-342900" algn="l">
              <a:buFont typeface="Arial" panose="020B0604020202020204" pitchFamily="34" charset="0"/>
              <a:buChar char="•"/>
            </a:pPr>
            <a:endParaRPr lang="en-US" sz="2000" dirty="0"/>
          </a:p>
        </p:txBody>
      </p:sp>
      <p:pic>
        <p:nvPicPr>
          <p:cNvPr id="8" name="Picture 7">
            <a:extLst>
              <a:ext uri="{FF2B5EF4-FFF2-40B4-BE49-F238E27FC236}">
                <a16:creationId xmlns:a16="http://schemas.microsoft.com/office/drawing/2014/main" id="{2FDFFA2D-35D9-47D2-8FF5-FBF1F29356E6}"/>
              </a:ext>
            </a:extLst>
          </p:cNvPr>
          <p:cNvPicPr>
            <a:picLocks noChangeAspect="1"/>
          </p:cNvPicPr>
          <p:nvPr/>
        </p:nvPicPr>
        <p:blipFill>
          <a:blip r:embed="rId8"/>
          <a:stretch>
            <a:fillRect/>
          </a:stretch>
        </p:blipFill>
        <p:spPr>
          <a:xfrm>
            <a:off x="5961412" y="799853"/>
            <a:ext cx="6045901" cy="3671184"/>
          </a:xfrm>
          <a:prstGeom prst="rect">
            <a:avLst/>
          </a:prstGeom>
        </p:spPr>
      </p:pic>
    </p:spTree>
    <p:extLst>
      <p:ext uri="{BB962C8B-B14F-4D97-AF65-F5344CB8AC3E}">
        <p14:creationId xmlns:p14="http://schemas.microsoft.com/office/powerpoint/2010/main" val="1547339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sitting at a table&#10;&#10;Description automatically generated">
            <a:extLst>
              <a:ext uri="{FF2B5EF4-FFF2-40B4-BE49-F238E27FC236}">
                <a16:creationId xmlns:a16="http://schemas.microsoft.com/office/drawing/2014/main" id="{E3C3BD48-F58A-476E-B065-8DF2B9374D56}"/>
              </a:ext>
            </a:extLst>
          </p:cNvPr>
          <p:cNvPicPr>
            <a:picLocks/>
          </p:cNvPicPr>
          <p:nvPr/>
        </p:nvPicPr>
        <p:blipFill rotWithShape="1">
          <a:blip r:embed="rId3"/>
          <a:srcRect b="18438"/>
          <a:stretch/>
        </p:blipFill>
        <p:spPr>
          <a:xfrm>
            <a:off x="498915" y="1466388"/>
            <a:ext cx="3426364" cy="4187817"/>
          </a:xfrm>
          <a:prstGeom prst="rect">
            <a:avLst/>
          </a:prstGeom>
        </p:spPr>
      </p:pic>
      <p:pic>
        <p:nvPicPr>
          <p:cNvPr id="7" name="Picture 6" descr="A person standing in front of a computer&#10;&#10;Description automatically generated">
            <a:extLst>
              <a:ext uri="{FF2B5EF4-FFF2-40B4-BE49-F238E27FC236}">
                <a16:creationId xmlns:a16="http://schemas.microsoft.com/office/drawing/2014/main" id="{F87545F5-8BD2-4DEB-8184-EC67ED3B727B}"/>
              </a:ext>
            </a:extLst>
          </p:cNvPr>
          <p:cNvPicPr>
            <a:picLocks/>
          </p:cNvPicPr>
          <p:nvPr/>
        </p:nvPicPr>
        <p:blipFill rotWithShape="1">
          <a:blip r:embed="rId4"/>
          <a:srcRect l="22589" r="22866"/>
          <a:stretch/>
        </p:blipFill>
        <p:spPr>
          <a:xfrm>
            <a:off x="8239804" y="1476954"/>
            <a:ext cx="3426364" cy="4187817"/>
          </a:xfrm>
          <a:prstGeom prst="rect">
            <a:avLst/>
          </a:prstGeom>
        </p:spPr>
      </p:pic>
      <p:pic>
        <p:nvPicPr>
          <p:cNvPr id="2052" name="Picture 4" descr="Resource efficiency – an effective way to save money and reduce  environmental impact -">
            <a:extLst>
              <a:ext uri="{FF2B5EF4-FFF2-40B4-BE49-F238E27FC236}">
                <a16:creationId xmlns:a16="http://schemas.microsoft.com/office/drawing/2014/main" id="{951BEF97-D2B0-447B-93D7-02FB39B0CFE8}"/>
              </a:ext>
            </a:extLst>
          </p:cNvPr>
          <p:cNvPicPr preferRelativeResize="0">
            <a:picLocks noChangeArrowheads="1"/>
          </p:cNvPicPr>
          <p:nvPr/>
        </p:nvPicPr>
        <p:blipFill rotWithShape="1">
          <a:blip r:embed="rId5">
            <a:extLst>
              <a:ext uri="{28A0092B-C50C-407E-A947-70E740481C1C}">
                <a14:useLocalDpi xmlns:a14="http://schemas.microsoft.com/office/drawing/2010/main" val="0"/>
              </a:ext>
            </a:extLst>
          </a:blip>
          <a:srcRect l="7287" t="1485" r="39022"/>
          <a:stretch/>
        </p:blipFill>
        <p:spPr bwMode="auto">
          <a:xfrm>
            <a:off x="4390280" y="1482479"/>
            <a:ext cx="3426364" cy="4187817"/>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54">
            <a:extLst>
              <a:ext uri="{FF2B5EF4-FFF2-40B4-BE49-F238E27FC236}">
                <a16:creationId xmlns:a16="http://schemas.microsoft.com/office/drawing/2014/main" id="{53BFAE4E-D3AA-054A-867A-AEE299290BEF}"/>
              </a:ext>
            </a:extLst>
          </p:cNvPr>
          <p:cNvSpPr/>
          <p:nvPr/>
        </p:nvSpPr>
        <p:spPr>
          <a:xfrm>
            <a:off x="8239804" y="4790531"/>
            <a:ext cx="3443747" cy="876300"/>
          </a:xfrm>
          <a:prstGeom prst="rect">
            <a:avLst/>
          </a:prstGeom>
          <a:solidFill>
            <a:srgbClr val="3B3B3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Rectangle 49">
            <a:extLst>
              <a:ext uri="{FF2B5EF4-FFF2-40B4-BE49-F238E27FC236}">
                <a16:creationId xmlns:a16="http://schemas.microsoft.com/office/drawing/2014/main" id="{77B9A2A6-50F7-8647-8ED4-3A23B41C0ACD}"/>
              </a:ext>
            </a:extLst>
          </p:cNvPr>
          <p:cNvSpPr/>
          <p:nvPr/>
        </p:nvSpPr>
        <p:spPr>
          <a:xfrm>
            <a:off x="4372897" y="4788013"/>
            <a:ext cx="3443747" cy="876300"/>
          </a:xfrm>
          <a:prstGeom prst="rect">
            <a:avLst/>
          </a:prstGeom>
          <a:solidFill>
            <a:srgbClr val="3B3B3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09514A64-FCB8-407A-8D9A-593AE6962DBA}"/>
              </a:ext>
            </a:extLst>
          </p:cNvPr>
          <p:cNvSpPr>
            <a:spLocks noGrp="1"/>
          </p:cNvSpPr>
          <p:nvPr>
            <p:ph type="title"/>
          </p:nvPr>
        </p:nvSpPr>
        <p:spPr>
          <a:xfrm>
            <a:off x="490194" y="474740"/>
            <a:ext cx="11208470" cy="997792"/>
          </a:xfrm>
        </p:spPr>
        <p:txBody>
          <a:bodyPr/>
          <a:lstStyle/>
          <a:p>
            <a:r>
              <a:rPr lang="en-US" dirty="0">
                <a:solidFill>
                  <a:srgbClr val="EE3124"/>
                </a:solidFill>
              </a:rPr>
              <a:t>Our Mission: </a:t>
            </a:r>
            <a:br>
              <a:rPr lang="en-US" dirty="0"/>
            </a:br>
            <a:r>
              <a:rPr lang="en-US" dirty="0"/>
              <a:t>assist you in achieving your goals</a:t>
            </a:r>
            <a:br>
              <a:rPr lang="en-US" dirty="0"/>
            </a:br>
            <a:endParaRPr lang="en-US" dirty="0">
              <a:solidFill>
                <a:srgbClr val="00B0F0"/>
              </a:solidFill>
            </a:endParaRPr>
          </a:p>
        </p:txBody>
      </p:sp>
      <p:sp>
        <p:nvSpPr>
          <p:cNvPr id="5" name="Slide Number Placeholder 4">
            <a:extLst>
              <a:ext uri="{FF2B5EF4-FFF2-40B4-BE49-F238E27FC236}">
                <a16:creationId xmlns:a16="http://schemas.microsoft.com/office/drawing/2014/main" id="{9593699D-DC9D-47BD-A905-35A1A662D052}"/>
              </a:ext>
            </a:extLst>
          </p:cNvPr>
          <p:cNvSpPr>
            <a:spLocks noGrp="1"/>
          </p:cNvSpPr>
          <p:nvPr>
            <p:ph type="sldNum" sz="quarter" idx="12"/>
          </p:nvPr>
        </p:nvSpPr>
        <p:spPr/>
        <p:txBody>
          <a:bodyPr/>
          <a:lstStyle/>
          <a:p>
            <a:fld id="{7B94EC18-1D2B-4535-B738-0E53AFE26620}" type="slidenum">
              <a:rPr lang="en-US" smtClean="0"/>
              <a:t>5</a:t>
            </a:fld>
            <a:endParaRPr lang="en-US"/>
          </a:p>
        </p:txBody>
      </p:sp>
      <p:sp>
        <p:nvSpPr>
          <p:cNvPr id="14" name="Rectangle 13">
            <a:extLst>
              <a:ext uri="{FF2B5EF4-FFF2-40B4-BE49-F238E27FC236}">
                <a16:creationId xmlns:a16="http://schemas.microsoft.com/office/drawing/2014/main" id="{48E3F572-DA64-467C-A730-B58D51C2657B}"/>
              </a:ext>
            </a:extLst>
          </p:cNvPr>
          <p:cNvSpPr/>
          <p:nvPr/>
        </p:nvSpPr>
        <p:spPr>
          <a:xfrm>
            <a:off x="4498848" y="4923252"/>
            <a:ext cx="3266728" cy="540917"/>
          </a:xfrm>
          <a:prstGeom prst="rect">
            <a:avLst/>
          </a:prstGeom>
        </p:spPr>
        <p:txBody>
          <a:bodyPr wrap="square" anchor="t">
            <a:spAutoFit/>
          </a:bodyPr>
          <a:lstStyle/>
          <a:p>
            <a:pPr algn="ctr">
              <a:lnSpc>
                <a:spcPct val="80000"/>
              </a:lnSpc>
              <a:spcAft>
                <a:spcPts val="2000"/>
              </a:spcAft>
            </a:pPr>
            <a:r>
              <a:rPr lang="en-US" b="1">
                <a:solidFill>
                  <a:schemeClr val="bg1"/>
                </a:solidFill>
                <a:latin typeface="+mj-lt"/>
                <a:cs typeface="Arial" panose="020B0604020202020204" pitchFamily="34" charset="0"/>
              </a:rPr>
              <a:t>OPERATIONAL &amp; ENERGY PRODUCTIVITY</a:t>
            </a:r>
            <a:endParaRPr lang="en-US" b="1">
              <a:solidFill>
                <a:schemeClr val="bg1"/>
              </a:solidFill>
              <a:latin typeface="+mj-lt"/>
            </a:endParaRPr>
          </a:p>
        </p:txBody>
      </p:sp>
      <p:sp>
        <p:nvSpPr>
          <p:cNvPr id="16" name="Rectangle 15">
            <a:extLst>
              <a:ext uri="{FF2B5EF4-FFF2-40B4-BE49-F238E27FC236}">
                <a16:creationId xmlns:a16="http://schemas.microsoft.com/office/drawing/2014/main" id="{4B4DB288-9A7D-4240-AFC1-6458C360AB88}"/>
              </a:ext>
            </a:extLst>
          </p:cNvPr>
          <p:cNvSpPr/>
          <p:nvPr/>
        </p:nvSpPr>
        <p:spPr>
          <a:xfrm>
            <a:off x="8210810" y="4906387"/>
            <a:ext cx="3464704" cy="540917"/>
          </a:xfrm>
          <a:prstGeom prst="rect">
            <a:avLst/>
          </a:prstGeom>
        </p:spPr>
        <p:txBody>
          <a:bodyPr wrap="square" anchor="t">
            <a:spAutoFit/>
          </a:bodyPr>
          <a:lstStyle/>
          <a:p>
            <a:pPr algn="ctr">
              <a:lnSpc>
                <a:spcPct val="80000"/>
              </a:lnSpc>
              <a:spcAft>
                <a:spcPts val="2000"/>
              </a:spcAft>
            </a:pPr>
            <a:r>
              <a:rPr lang="en-US" b="1">
                <a:solidFill>
                  <a:schemeClr val="bg1"/>
                </a:solidFill>
                <a:latin typeface="+mj-lt"/>
                <a:cs typeface="Arial" panose="020B0604020202020204" pitchFamily="34" charset="0"/>
              </a:rPr>
              <a:t>MULTI-SITE PORTFOLIO MANAGEMENT</a:t>
            </a:r>
            <a:endParaRPr lang="en-US" b="1">
              <a:solidFill>
                <a:schemeClr val="bg1"/>
              </a:solidFill>
              <a:latin typeface="+mj-lt"/>
            </a:endParaRPr>
          </a:p>
        </p:txBody>
      </p:sp>
      <p:grpSp>
        <p:nvGrpSpPr>
          <p:cNvPr id="20" name="Group 19">
            <a:extLst>
              <a:ext uri="{FF2B5EF4-FFF2-40B4-BE49-F238E27FC236}">
                <a16:creationId xmlns:a16="http://schemas.microsoft.com/office/drawing/2014/main" id="{6BA4A663-E523-473D-AE75-92B6B490C4B7}"/>
              </a:ext>
            </a:extLst>
          </p:cNvPr>
          <p:cNvGrpSpPr/>
          <p:nvPr/>
        </p:nvGrpSpPr>
        <p:grpSpPr>
          <a:xfrm>
            <a:off x="267117" y="5997906"/>
            <a:ext cx="11689465" cy="545816"/>
            <a:chOff x="663878" y="2126436"/>
            <a:chExt cx="2267193" cy="545816"/>
          </a:xfrm>
          <a:solidFill>
            <a:srgbClr val="EE3124"/>
          </a:solidFill>
        </p:grpSpPr>
        <p:sp>
          <p:nvSpPr>
            <p:cNvPr id="21" name="Rectangle 20">
              <a:extLst>
                <a:ext uri="{FF2B5EF4-FFF2-40B4-BE49-F238E27FC236}">
                  <a16:creationId xmlns:a16="http://schemas.microsoft.com/office/drawing/2014/main" id="{7E6256D7-9004-4BBA-AC6C-F0DB907ED2D3}"/>
                </a:ext>
              </a:extLst>
            </p:cNvPr>
            <p:cNvSpPr/>
            <p:nvPr/>
          </p:nvSpPr>
          <p:spPr>
            <a:xfrm>
              <a:off x="663879" y="2126436"/>
              <a:ext cx="2267192" cy="545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TextBox 21">
              <a:extLst>
                <a:ext uri="{FF2B5EF4-FFF2-40B4-BE49-F238E27FC236}">
                  <a16:creationId xmlns:a16="http://schemas.microsoft.com/office/drawing/2014/main" id="{F960A451-BAE0-4CBE-97EC-694AAEBD9D0A}"/>
                </a:ext>
              </a:extLst>
            </p:cNvPr>
            <p:cNvSpPr txBox="1"/>
            <p:nvPr/>
          </p:nvSpPr>
          <p:spPr>
            <a:xfrm>
              <a:off x="663878" y="2126437"/>
              <a:ext cx="2267192" cy="514092"/>
            </a:xfrm>
            <a:prstGeom prst="rect">
              <a:avLst/>
            </a:prstGeom>
            <a:grpFill/>
            <a:ln>
              <a:noFill/>
            </a:ln>
          </p:spPr>
          <p:txBody>
            <a:bodyPr wrap="square" lIns="0" tIns="0" rIns="0" bIns="0" rtlCol="0" anchor="ctr">
              <a:noAutofit/>
            </a:bodyPr>
            <a:lstStyle/>
            <a:p>
              <a:pPr algn="ctr"/>
              <a:r>
                <a:rPr lang="en-US">
                  <a:solidFill>
                    <a:schemeClr val="bg1"/>
                  </a:solidFill>
                  <a:latin typeface="+mj-lt"/>
                </a:rPr>
                <a:t>AN ACTIVE PARTNERSHIP</a:t>
              </a:r>
            </a:p>
          </p:txBody>
        </p:sp>
      </p:grpSp>
      <p:sp>
        <p:nvSpPr>
          <p:cNvPr id="17" name="Rectangle 16">
            <a:extLst>
              <a:ext uri="{FF2B5EF4-FFF2-40B4-BE49-F238E27FC236}">
                <a16:creationId xmlns:a16="http://schemas.microsoft.com/office/drawing/2014/main" id="{F813C231-1F1A-41BE-B5CD-A43EA1B986C0}"/>
              </a:ext>
            </a:extLst>
          </p:cNvPr>
          <p:cNvSpPr/>
          <p:nvPr/>
        </p:nvSpPr>
        <p:spPr>
          <a:xfrm>
            <a:off x="489268" y="4793996"/>
            <a:ext cx="3443747" cy="876300"/>
          </a:xfrm>
          <a:prstGeom prst="rect">
            <a:avLst/>
          </a:prstGeom>
          <a:solidFill>
            <a:srgbClr val="3B3B3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ectangle 17">
            <a:extLst>
              <a:ext uri="{FF2B5EF4-FFF2-40B4-BE49-F238E27FC236}">
                <a16:creationId xmlns:a16="http://schemas.microsoft.com/office/drawing/2014/main" id="{3CBE16AF-C28B-4284-B8AF-031168EC7E1B}"/>
              </a:ext>
            </a:extLst>
          </p:cNvPr>
          <p:cNvSpPr/>
          <p:nvPr/>
        </p:nvSpPr>
        <p:spPr>
          <a:xfrm>
            <a:off x="805220" y="4925526"/>
            <a:ext cx="2777865" cy="540917"/>
          </a:xfrm>
          <a:prstGeom prst="rect">
            <a:avLst/>
          </a:prstGeom>
        </p:spPr>
        <p:txBody>
          <a:bodyPr wrap="square" anchor="t">
            <a:spAutoFit/>
          </a:bodyPr>
          <a:lstStyle/>
          <a:p>
            <a:pPr algn="ctr">
              <a:lnSpc>
                <a:spcPct val="80000"/>
              </a:lnSpc>
              <a:spcAft>
                <a:spcPts val="2000"/>
              </a:spcAft>
            </a:pPr>
            <a:r>
              <a:rPr lang="en-US" b="1">
                <a:solidFill>
                  <a:schemeClr val="bg1"/>
                </a:solidFill>
                <a:latin typeface="+mj-lt"/>
                <a:cs typeface="Arial" panose="020B0604020202020204" pitchFamily="34" charset="0"/>
              </a:rPr>
              <a:t>OCCUPANT COMFORT</a:t>
            </a:r>
            <a:endParaRPr lang="en-US" b="1">
              <a:solidFill>
                <a:schemeClr val="bg1"/>
              </a:solidFill>
              <a:latin typeface="+mj-lt"/>
            </a:endParaRPr>
          </a:p>
        </p:txBody>
      </p:sp>
    </p:spTree>
    <p:extLst>
      <p:ext uri="{BB962C8B-B14F-4D97-AF65-F5344CB8AC3E}">
        <p14:creationId xmlns:p14="http://schemas.microsoft.com/office/powerpoint/2010/main" val="3823634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2CC82FA-8E5B-6E40-A08C-5669A2457132}"/>
              </a:ext>
            </a:extLst>
          </p:cNvPr>
          <p:cNvSpPr txBox="1"/>
          <p:nvPr/>
        </p:nvSpPr>
        <p:spPr>
          <a:xfrm>
            <a:off x="391214" y="1866123"/>
            <a:ext cx="5322652" cy="1986642"/>
          </a:xfrm>
          <a:prstGeom prst="rect">
            <a:avLst/>
          </a:prstGeom>
          <a:solidFill>
            <a:schemeClr val="bg1">
              <a:alpha val="36000"/>
            </a:schemeClr>
          </a:solidFill>
        </p:spPr>
        <p:txBody>
          <a:bodyPr wrap="square" lIns="0" tIns="0" rIns="0" bIns="0" rtlCol="0">
            <a:noAutofit/>
          </a:bodyPr>
          <a:lstStyle/>
          <a:p>
            <a:pPr>
              <a:spcAft>
                <a:spcPts val="900"/>
              </a:spcAft>
            </a:pPr>
            <a:r>
              <a:rPr lang="en-US" sz="2000" b="1">
                <a:latin typeface="Arial" panose="020B0604020202020204" pitchFamily="34" charset="0"/>
                <a:cs typeface="Arial" panose="020B0604020202020204" pitchFamily="34" charset="0"/>
              </a:rPr>
              <a:t>Easy Comfort Control</a:t>
            </a:r>
          </a:p>
          <a:p>
            <a:pPr>
              <a:spcAft>
                <a:spcPts val="900"/>
              </a:spcAft>
            </a:pPr>
            <a:r>
              <a:rPr lang="en-US" sz="2000" b="1">
                <a:latin typeface="Arial" panose="020B0604020202020204" pitchFamily="34" charset="0"/>
                <a:cs typeface="Arial" panose="020B0604020202020204" pitchFamily="34" charset="0"/>
              </a:rPr>
              <a:t>Comfort Index</a:t>
            </a:r>
          </a:p>
          <a:p>
            <a:pPr>
              <a:spcAft>
                <a:spcPts val="900"/>
              </a:spcAft>
            </a:pPr>
            <a:r>
              <a:rPr lang="en-US" sz="2000" b="1">
                <a:latin typeface="Arial" panose="020B0604020202020204" pitchFamily="34" charset="0"/>
                <a:cs typeface="Arial" panose="020B0604020202020204" pitchFamily="34" charset="0"/>
              </a:rPr>
              <a:t>Increased Uptime</a:t>
            </a:r>
          </a:p>
          <a:p>
            <a:pPr>
              <a:spcAft>
                <a:spcPts val="900"/>
              </a:spcAft>
            </a:pPr>
            <a:r>
              <a:rPr lang="en-US" sz="2000" b="1">
                <a:latin typeface="Arial" panose="020B0604020202020204" pitchFamily="34" charset="0"/>
                <a:cs typeface="Arial" panose="020B0604020202020204" pitchFamily="34" charset="0"/>
              </a:rPr>
              <a:t>Safety: Indoor Air Quality</a:t>
            </a:r>
          </a:p>
          <a:p>
            <a:pPr>
              <a:spcAft>
                <a:spcPts val="900"/>
              </a:spcAft>
            </a:pPr>
            <a:endParaRPr lang="en-US">
              <a:latin typeface="Arial" panose="020B0604020202020204" pitchFamily="34" charset="0"/>
              <a:cs typeface="Arial" panose="020B0604020202020204" pitchFamily="34" charset="0"/>
            </a:endParaRPr>
          </a:p>
          <a:p>
            <a:pPr>
              <a:spcAft>
                <a:spcPts val="900"/>
              </a:spcAft>
            </a:pPr>
            <a:r>
              <a:rPr lang="en-US" sz="1600">
                <a:latin typeface="Arial" panose="020B0604020202020204" pitchFamily="34" charset="0"/>
                <a:cs typeface="Arial" panose="020B0604020202020204" pitchFamily="34" charset="0"/>
              </a:rPr>
              <a:t>You want your customers and employees to have confidence they are in a safe and comfortable environment.</a:t>
            </a:r>
          </a:p>
          <a:p>
            <a:pPr>
              <a:spcAft>
                <a:spcPts val="900"/>
              </a:spcAft>
            </a:pPr>
            <a:r>
              <a:rPr lang="en-US" sz="1600">
                <a:latin typeface="Arial" panose="020B0604020202020204" pitchFamily="34" charset="0"/>
                <a:cs typeface="Arial" panose="020B0604020202020204" pitchFamily="34" charset="0"/>
              </a:rPr>
              <a:t>From temperature to air quality, Honeywell’s Small and Medium Building Administrator helps you be in control.</a:t>
            </a:r>
          </a:p>
          <a:p>
            <a:pPr>
              <a:spcAft>
                <a:spcPts val="900"/>
              </a:spcAft>
            </a:pPr>
            <a:endParaRPr lang="en-US" sz="1600" b="1">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23423282-47ED-48A9-BB4D-CF63D190058B}"/>
              </a:ext>
            </a:extLst>
          </p:cNvPr>
          <p:cNvSpPr>
            <a:spLocks noGrp="1"/>
          </p:cNvSpPr>
          <p:nvPr>
            <p:ph type="title"/>
          </p:nvPr>
        </p:nvSpPr>
        <p:spPr>
          <a:xfrm>
            <a:off x="346011" y="461087"/>
            <a:ext cx="8382000" cy="1257301"/>
          </a:xfrm>
        </p:spPr>
        <p:txBody>
          <a:bodyPr/>
          <a:lstStyle/>
          <a:p>
            <a:r>
              <a:rPr lang="en-US" sz="4000" dirty="0">
                <a:solidFill>
                  <a:srgbClr val="EE3124"/>
                </a:solidFill>
              </a:rPr>
              <a:t>Occupant</a:t>
            </a:r>
            <a:br>
              <a:rPr lang="en-US" sz="4000" dirty="0">
                <a:solidFill>
                  <a:srgbClr val="FF0000"/>
                </a:solidFill>
              </a:rPr>
            </a:br>
            <a:r>
              <a:rPr lang="en-US" sz="4000" dirty="0"/>
              <a:t>comfort</a:t>
            </a:r>
          </a:p>
        </p:txBody>
      </p:sp>
      <p:sp>
        <p:nvSpPr>
          <p:cNvPr id="8" name="Slide Number Placeholder 7">
            <a:extLst>
              <a:ext uri="{FF2B5EF4-FFF2-40B4-BE49-F238E27FC236}">
                <a16:creationId xmlns:a16="http://schemas.microsoft.com/office/drawing/2014/main" id="{F3C910D2-0AD4-4930-B7D6-D63905905817}"/>
              </a:ext>
            </a:extLst>
          </p:cNvPr>
          <p:cNvSpPr>
            <a:spLocks noGrp="1"/>
          </p:cNvSpPr>
          <p:nvPr>
            <p:ph type="sldNum" sz="quarter" idx="12"/>
          </p:nvPr>
        </p:nvSpPr>
        <p:spPr/>
        <p:txBody>
          <a:bodyPr/>
          <a:lstStyle/>
          <a:p>
            <a:fld id="{7B94EC18-1D2B-4535-B738-0E53AFE26620}" type="slidenum">
              <a:rPr lang="en-US" smtClean="0"/>
              <a:pPr/>
              <a:t>6</a:t>
            </a:fld>
            <a:endParaRPr lang="en-US"/>
          </a:p>
        </p:txBody>
      </p:sp>
      <p:pic>
        <p:nvPicPr>
          <p:cNvPr id="6" name="Picture 5" descr="A group of people sitting at a table&#10;&#10;Description automatically generated">
            <a:extLst>
              <a:ext uri="{FF2B5EF4-FFF2-40B4-BE49-F238E27FC236}">
                <a16:creationId xmlns:a16="http://schemas.microsoft.com/office/drawing/2014/main" id="{3E5A49BA-6241-4E2B-BF21-DF7C64873DD4}"/>
              </a:ext>
            </a:extLst>
          </p:cNvPr>
          <p:cNvPicPr>
            <a:picLocks noChangeAspect="1"/>
          </p:cNvPicPr>
          <p:nvPr/>
        </p:nvPicPr>
        <p:blipFill rotWithShape="1">
          <a:blip r:embed="rId3"/>
          <a:srcRect t="1604" b="22420"/>
          <a:stretch/>
        </p:blipFill>
        <p:spPr>
          <a:xfrm>
            <a:off x="6096000" y="-145143"/>
            <a:ext cx="6323265" cy="7199085"/>
          </a:xfrm>
          <a:prstGeom prst="rect">
            <a:avLst/>
          </a:prstGeom>
        </p:spPr>
      </p:pic>
    </p:spTree>
    <p:extLst>
      <p:ext uri="{BB962C8B-B14F-4D97-AF65-F5344CB8AC3E}">
        <p14:creationId xmlns:p14="http://schemas.microsoft.com/office/powerpoint/2010/main" val="2100636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2CC82FA-8E5B-6E40-A08C-5669A2457132}"/>
              </a:ext>
            </a:extLst>
          </p:cNvPr>
          <p:cNvSpPr txBox="1"/>
          <p:nvPr/>
        </p:nvSpPr>
        <p:spPr>
          <a:xfrm>
            <a:off x="391214" y="1866123"/>
            <a:ext cx="5322652" cy="1986642"/>
          </a:xfrm>
          <a:prstGeom prst="rect">
            <a:avLst/>
          </a:prstGeom>
          <a:solidFill>
            <a:schemeClr val="bg1">
              <a:alpha val="36000"/>
            </a:schemeClr>
          </a:solidFill>
        </p:spPr>
        <p:txBody>
          <a:bodyPr wrap="square" lIns="0" tIns="0" rIns="0" bIns="0" rtlCol="0">
            <a:noAutofit/>
          </a:bodyPr>
          <a:lstStyle/>
          <a:p>
            <a:pPr>
              <a:spcAft>
                <a:spcPts val="900"/>
              </a:spcAft>
            </a:pPr>
            <a:r>
              <a:rPr lang="en-US" sz="2000" b="1">
                <a:latin typeface="Arial" panose="020B0604020202020204" pitchFamily="34" charset="0"/>
                <a:cs typeface="Arial" panose="020B0604020202020204" pitchFamily="34" charset="0"/>
              </a:rPr>
              <a:t>Energy Management</a:t>
            </a:r>
          </a:p>
          <a:p>
            <a:pPr>
              <a:spcAft>
                <a:spcPts val="900"/>
              </a:spcAft>
            </a:pPr>
            <a:r>
              <a:rPr lang="en-US" sz="2000" b="1">
                <a:latin typeface="Arial" panose="020B0604020202020204" pitchFamily="34" charset="0"/>
                <a:cs typeface="Arial" panose="020B0604020202020204" pitchFamily="34" charset="0"/>
              </a:rPr>
              <a:t>Scheduling</a:t>
            </a:r>
          </a:p>
          <a:p>
            <a:pPr>
              <a:spcAft>
                <a:spcPts val="900"/>
              </a:spcAft>
            </a:pPr>
            <a:r>
              <a:rPr lang="en-US" sz="2000" b="1">
                <a:latin typeface="Arial" panose="020B0604020202020204" pitchFamily="34" charset="0"/>
                <a:cs typeface="Arial" panose="020B0604020202020204" pitchFamily="34" charset="0"/>
              </a:rPr>
              <a:t>Intelligent Alarm Management</a:t>
            </a:r>
          </a:p>
          <a:p>
            <a:pPr>
              <a:spcAft>
                <a:spcPts val="900"/>
              </a:spcAft>
            </a:pPr>
            <a:r>
              <a:rPr lang="en-US" sz="2000" b="1">
                <a:latin typeface="Arial" panose="020B0604020202020204" pitchFamily="34" charset="0"/>
                <a:cs typeface="Arial" panose="020B0604020202020204" pitchFamily="34" charset="0"/>
              </a:rPr>
              <a:t>Increased Uptime</a:t>
            </a:r>
          </a:p>
          <a:p>
            <a:pPr>
              <a:spcAft>
                <a:spcPts val="900"/>
              </a:spcAft>
            </a:pPr>
            <a:r>
              <a:rPr lang="en-US" sz="2000" b="1">
                <a:latin typeface="Arial" panose="020B0604020202020204" pitchFamily="34" charset="0"/>
                <a:cs typeface="Arial" panose="020B0604020202020204" pitchFamily="34" charset="0"/>
              </a:rPr>
              <a:t>Risk Mitigation</a:t>
            </a:r>
          </a:p>
          <a:p>
            <a:pPr>
              <a:spcAft>
                <a:spcPts val="900"/>
              </a:spcAft>
            </a:pPr>
            <a:endParaRPr lang="en-US">
              <a:latin typeface="Arial" panose="020B0604020202020204" pitchFamily="34" charset="0"/>
              <a:cs typeface="Arial" panose="020B0604020202020204" pitchFamily="34" charset="0"/>
            </a:endParaRPr>
          </a:p>
          <a:p>
            <a:pPr>
              <a:spcAft>
                <a:spcPts val="900"/>
              </a:spcAft>
            </a:pPr>
            <a:r>
              <a:rPr lang="en-US" sz="1600">
                <a:latin typeface="Arial" panose="020B0604020202020204" pitchFamily="34" charset="0"/>
                <a:cs typeface="Arial" panose="020B0604020202020204" pitchFamily="34" charset="0"/>
              </a:rPr>
              <a:t>Gather data and insights into your facilities that will help you minimize downtime and lower operating costs. For example; schedule thermostats, receive alerts if temperatures fall outside your set parameters anywhere, at any site. </a:t>
            </a:r>
          </a:p>
          <a:p>
            <a:pPr>
              <a:spcAft>
                <a:spcPts val="900"/>
              </a:spcAft>
            </a:pPr>
            <a:endParaRPr lang="en-US" sz="1600" b="1">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23423282-47ED-48A9-BB4D-CF63D190058B}"/>
              </a:ext>
            </a:extLst>
          </p:cNvPr>
          <p:cNvSpPr>
            <a:spLocks noGrp="1"/>
          </p:cNvSpPr>
          <p:nvPr>
            <p:ph type="title"/>
          </p:nvPr>
        </p:nvSpPr>
        <p:spPr>
          <a:xfrm>
            <a:off x="346011" y="461087"/>
            <a:ext cx="8382000" cy="1257301"/>
          </a:xfrm>
        </p:spPr>
        <p:txBody>
          <a:bodyPr/>
          <a:lstStyle/>
          <a:p>
            <a:r>
              <a:rPr lang="en-US" sz="4000" dirty="0">
                <a:solidFill>
                  <a:srgbClr val="EE3124"/>
                </a:solidFill>
              </a:rPr>
              <a:t>Operational</a:t>
            </a:r>
            <a:r>
              <a:rPr lang="en-US" sz="4000" dirty="0"/>
              <a:t> productivity</a:t>
            </a:r>
            <a:endParaRPr lang="en-US" sz="4000" dirty="0">
              <a:solidFill>
                <a:srgbClr val="C10000"/>
              </a:solidFill>
            </a:endParaRPr>
          </a:p>
        </p:txBody>
      </p:sp>
      <p:sp>
        <p:nvSpPr>
          <p:cNvPr id="8" name="Slide Number Placeholder 7">
            <a:extLst>
              <a:ext uri="{FF2B5EF4-FFF2-40B4-BE49-F238E27FC236}">
                <a16:creationId xmlns:a16="http://schemas.microsoft.com/office/drawing/2014/main" id="{F3C910D2-0AD4-4930-B7D6-D63905905817}"/>
              </a:ext>
            </a:extLst>
          </p:cNvPr>
          <p:cNvSpPr>
            <a:spLocks noGrp="1"/>
          </p:cNvSpPr>
          <p:nvPr>
            <p:ph type="sldNum" sz="quarter" idx="12"/>
          </p:nvPr>
        </p:nvSpPr>
        <p:spPr/>
        <p:txBody>
          <a:bodyPr/>
          <a:lstStyle/>
          <a:p>
            <a:fld id="{7B94EC18-1D2B-4535-B738-0E53AFE26620}" type="slidenum">
              <a:rPr lang="en-US" smtClean="0"/>
              <a:pPr/>
              <a:t>7</a:t>
            </a:fld>
            <a:endParaRPr lang="en-US"/>
          </a:p>
        </p:txBody>
      </p:sp>
      <p:pic>
        <p:nvPicPr>
          <p:cNvPr id="12" name="Picture 4" descr="Resource efficiency – an effective way to save money and reduce  environmental impact -">
            <a:extLst>
              <a:ext uri="{FF2B5EF4-FFF2-40B4-BE49-F238E27FC236}">
                <a16:creationId xmlns:a16="http://schemas.microsoft.com/office/drawing/2014/main" id="{2ED74F40-44D2-4516-8DEC-2793AC820DF0}"/>
              </a:ext>
            </a:extLst>
          </p:cNvPr>
          <p:cNvPicPr preferRelativeResize="0">
            <a:picLocks noChangeArrowheads="1"/>
          </p:cNvPicPr>
          <p:nvPr/>
        </p:nvPicPr>
        <p:blipFill rotWithShape="1">
          <a:blip r:embed="rId3">
            <a:extLst>
              <a:ext uri="{28A0092B-C50C-407E-A947-70E740481C1C}">
                <a14:useLocalDpi xmlns:a14="http://schemas.microsoft.com/office/drawing/2010/main" val="0"/>
              </a:ext>
            </a:extLst>
          </a:blip>
          <a:srcRect l="6423" r="31485"/>
          <a:stretch/>
        </p:blipFill>
        <p:spPr bwMode="auto">
          <a:xfrm>
            <a:off x="6096000" y="-114301"/>
            <a:ext cx="6629400" cy="711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549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2CC82FA-8E5B-6E40-A08C-5669A2457132}"/>
              </a:ext>
            </a:extLst>
          </p:cNvPr>
          <p:cNvSpPr txBox="1"/>
          <p:nvPr/>
        </p:nvSpPr>
        <p:spPr>
          <a:xfrm>
            <a:off x="391214" y="2211364"/>
            <a:ext cx="5322652" cy="3427436"/>
          </a:xfrm>
          <a:prstGeom prst="rect">
            <a:avLst/>
          </a:prstGeom>
          <a:solidFill>
            <a:schemeClr val="bg1">
              <a:alpha val="36000"/>
            </a:schemeClr>
          </a:solidFill>
        </p:spPr>
        <p:txBody>
          <a:bodyPr wrap="square" lIns="0" tIns="0" rIns="0" bIns="0" rtlCol="0">
            <a:noAutofit/>
          </a:bodyPr>
          <a:lstStyle/>
          <a:p>
            <a:pPr>
              <a:spcAft>
                <a:spcPts val="900"/>
              </a:spcAft>
            </a:pPr>
            <a:r>
              <a:rPr lang="en-US" sz="2000" b="1" dirty="0">
                <a:latin typeface="Arial" panose="020B0604020202020204" pitchFamily="34" charset="0"/>
                <a:cs typeface="Arial" panose="020B0604020202020204" pitchFamily="34" charset="0"/>
              </a:rPr>
              <a:t>Easy-to-use Central Management</a:t>
            </a:r>
          </a:p>
          <a:p>
            <a:pPr>
              <a:spcAft>
                <a:spcPts val="900"/>
              </a:spcAft>
            </a:pPr>
            <a:r>
              <a:rPr lang="en-US" sz="2000" b="1" dirty="0">
                <a:latin typeface="Arial" panose="020B0604020202020204" pitchFamily="34" charset="0"/>
                <a:cs typeface="Arial" panose="020B0604020202020204" pitchFamily="34" charset="0"/>
              </a:rPr>
              <a:t>Remote/Secure Access</a:t>
            </a:r>
          </a:p>
          <a:p>
            <a:pPr>
              <a:spcAft>
                <a:spcPts val="900"/>
              </a:spcAft>
            </a:pPr>
            <a:r>
              <a:rPr lang="en-US" sz="2000" b="1" dirty="0">
                <a:latin typeface="Arial" panose="020B0604020202020204" pitchFamily="34" charset="0"/>
                <a:cs typeface="Arial" panose="020B0604020202020204" pitchFamily="34" charset="0"/>
              </a:rPr>
              <a:t>Scalable from 10’s to 1000’s of sites</a:t>
            </a:r>
          </a:p>
          <a:p>
            <a:pPr>
              <a:spcAft>
                <a:spcPts val="900"/>
              </a:spcAft>
            </a:pPr>
            <a:r>
              <a:rPr lang="en-US" sz="2000" b="1" dirty="0">
                <a:latin typeface="Arial" panose="020B0604020202020204" pitchFamily="34" charset="0"/>
                <a:cs typeface="Arial" panose="020B0604020202020204" pitchFamily="34" charset="0"/>
              </a:rPr>
              <a:t>Modular solution to fit your needs</a:t>
            </a:r>
          </a:p>
          <a:p>
            <a:pPr>
              <a:spcAft>
                <a:spcPts val="900"/>
              </a:spcAft>
            </a:pPr>
            <a:r>
              <a:rPr lang="en-US" sz="2000" b="1" dirty="0">
                <a:latin typeface="Arial" panose="020B0604020202020204" pitchFamily="34" charset="0"/>
                <a:cs typeface="Arial" panose="020B0604020202020204" pitchFamily="34" charset="0"/>
              </a:rPr>
              <a:t>Cybersecurity built-in from the beginning</a:t>
            </a:r>
          </a:p>
          <a:p>
            <a:pPr>
              <a:spcAft>
                <a:spcPts val="900"/>
              </a:spcAft>
            </a:pPr>
            <a:r>
              <a:rPr lang="en-US" sz="2000" b="1" dirty="0">
                <a:latin typeface="Arial" panose="020B0604020202020204" pitchFamily="34" charset="0"/>
                <a:cs typeface="Arial" panose="020B0604020202020204" pitchFamily="34" charset="0"/>
              </a:rPr>
              <a:t>Risk Mitigation</a:t>
            </a:r>
          </a:p>
          <a:p>
            <a:pPr>
              <a:spcAft>
                <a:spcPts val="900"/>
              </a:spcAft>
            </a:pPr>
            <a:endParaRPr lang="en-US" dirty="0">
              <a:latin typeface="Arial" panose="020B0604020202020204" pitchFamily="34" charset="0"/>
              <a:cs typeface="Arial" panose="020B0604020202020204" pitchFamily="34" charset="0"/>
            </a:endParaRPr>
          </a:p>
          <a:p>
            <a:pPr>
              <a:spcAft>
                <a:spcPts val="900"/>
              </a:spcAft>
            </a:pPr>
            <a:r>
              <a:rPr lang="en-US" sz="1600" dirty="0">
                <a:latin typeface="Arial" panose="020B0604020202020204" pitchFamily="34" charset="0"/>
                <a:cs typeface="Arial" panose="020B0604020202020204" pitchFamily="34" charset="0"/>
              </a:rPr>
              <a:t>Traditional large building automation systems bring these to you, with significant investment. Honeywell’s Small and Medium Building Administrator is designed to deliver an enterprise experience with a Return on Investment that makes sense.</a:t>
            </a:r>
          </a:p>
          <a:p>
            <a:pPr>
              <a:spcAft>
                <a:spcPts val="900"/>
              </a:spcAft>
            </a:pPr>
            <a:endParaRPr lang="en-US" sz="1600" b="1"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23423282-47ED-48A9-BB4D-CF63D190058B}"/>
              </a:ext>
            </a:extLst>
          </p:cNvPr>
          <p:cNvSpPr>
            <a:spLocks noGrp="1"/>
          </p:cNvSpPr>
          <p:nvPr>
            <p:ph type="title"/>
          </p:nvPr>
        </p:nvSpPr>
        <p:spPr>
          <a:xfrm>
            <a:off x="346011" y="461087"/>
            <a:ext cx="8382000" cy="1257301"/>
          </a:xfrm>
        </p:spPr>
        <p:txBody>
          <a:bodyPr/>
          <a:lstStyle/>
          <a:p>
            <a:r>
              <a:rPr lang="en-US" sz="4000" dirty="0">
                <a:solidFill>
                  <a:srgbClr val="EE3124"/>
                </a:solidFill>
              </a:rPr>
              <a:t>Multi-site</a:t>
            </a:r>
            <a:br>
              <a:rPr lang="en-US" sz="4000" dirty="0">
                <a:solidFill>
                  <a:srgbClr val="EE3124"/>
                </a:solidFill>
              </a:rPr>
            </a:br>
            <a:r>
              <a:rPr lang="en-US" sz="4000" dirty="0">
                <a:solidFill>
                  <a:srgbClr val="EE3124"/>
                </a:solidFill>
              </a:rPr>
              <a:t>portfolio</a:t>
            </a:r>
            <a:br>
              <a:rPr lang="en-US" sz="4000" dirty="0">
                <a:solidFill>
                  <a:srgbClr val="FF0000"/>
                </a:solidFill>
              </a:rPr>
            </a:br>
            <a:r>
              <a:rPr lang="en-US" sz="4000" dirty="0"/>
              <a:t>management</a:t>
            </a:r>
          </a:p>
        </p:txBody>
      </p:sp>
      <p:sp>
        <p:nvSpPr>
          <p:cNvPr id="8" name="Slide Number Placeholder 7">
            <a:extLst>
              <a:ext uri="{FF2B5EF4-FFF2-40B4-BE49-F238E27FC236}">
                <a16:creationId xmlns:a16="http://schemas.microsoft.com/office/drawing/2014/main" id="{F3C910D2-0AD4-4930-B7D6-D63905905817}"/>
              </a:ext>
            </a:extLst>
          </p:cNvPr>
          <p:cNvSpPr>
            <a:spLocks noGrp="1"/>
          </p:cNvSpPr>
          <p:nvPr>
            <p:ph type="sldNum" sz="quarter" idx="12"/>
          </p:nvPr>
        </p:nvSpPr>
        <p:spPr/>
        <p:txBody>
          <a:bodyPr/>
          <a:lstStyle/>
          <a:p>
            <a:fld id="{7B94EC18-1D2B-4535-B738-0E53AFE26620}" type="slidenum">
              <a:rPr lang="en-US" smtClean="0"/>
              <a:pPr/>
              <a:t>8</a:t>
            </a:fld>
            <a:endParaRPr lang="en-US"/>
          </a:p>
        </p:txBody>
      </p:sp>
      <p:pic>
        <p:nvPicPr>
          <p:cNvPr id="4" name="Picture 3" descr="A person standing in front of a computer&#10;&#10;Description automatically generated">
            <a:extLst>
              <a:ext uri="{FF2B5EF4-FFF2-40B4-BE49-F238E27FC236}">
                <a16:creationId xmlns:a16="http://schemas.microsoft.com/office/drawing/2014/main" id="{2DFEBFE1-26F4-4B12-BBEC-FD69C053367D}"/>
              </a:ext>
            </a:extLst>
          </p:cNvPr>
          <p:cNvPicPr>
            <a:picLocks noChangeAspect="1"/>
          </p:cNvPicPr>
          <p:nvPr/>
        </p:nvPicPr>
        <p:blipFill rotWithShape="1">
          <a:blip r:embed="rId3"/>
          <a:srcRect l="16255" r="22203"/>
          <a:stretch/>
        </p:blipFill>
        <p:spPr>
          <a:xfrm>
            <a:off x="6089715" y="-127000"/>
            <a:ext cx="6635685" cy="7188200"/>
          </a:xfrm>
          <a:prstGeom prst="rect">
            <a:avLst/>
          </a:prstGeom>
        </p:spPr>
      </p:pic>
    </p:spTree>
    <p:extLst>
      <p:ext uri="{BB962C8B-B14F-4D97-AF65-F5344CB8AC3E}">
        <p14:creationId xmlns:p14="http://schemas.microsoft.com/office/powerpoint/2010/main" val="664832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8370" name="think-cell Slide" r:id="rId5" imgW="421" imgH="423" progId="TCLayout.ActiveDocument.1">
                  <p:embed/>
                </p:oleObj>
              </mc:Choice>
              <mc:Fallback>
                <p:oleObj name="think-cell Slide" r:id="rId5" imgW="421" imgH="423" progId="TCLayout.ActiveDocument.1">
                  <p:embed/>
                  <p:pic>
                    <p:nvPicPr>
                      <p:cNvPr id="15" name="Object 1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F270773-E30A-46F8-BA7D-33C9546FD3B8}"/>
              </a:ext>
            </a:extLst>
          </p:cNvPr>
          <p:cNvSpPr>
            <a:spLocks noGrp="1"/>
          </p:cNvSpPr>
          <p:nvPr>
            <p:ph type="title"/>
          </p:nvPr>
        </p:nvSpPr>
        <p:spPr>
          <a:xfrm>
            <a:off x="495299" y="331525"/>
            <a:ext cx="11201401" cy="419100"/>
          </a:xfrm>
        </p:spPr>
        <p:txBody>
          <a:bodyPr/>
          <a:lstStyle/>
          <a:p>
            <a:r>
              <a:rPr lang="en-US" dirty="0">
                <a:solidFill>
                  <a:srgbClr val="EE3124"/>
                </a:solidFill>
              </a:rPr>
              <a:t>Proven technologies</a:t>
            </a:r>
            <a:br>
              <a:rPr lang="en-US" dirty="0"/>
            </a:br>
            <a:r>
              <a:rPr lang="en-US" dirty="0"/>
              <a:t>TO MEET YOUR APPLICATIONS</a:t>
            </a:r>
          </a:p>
        </p:txBody>
      </p:sp>
      <p:pic>
        <p:nvPicPr>
          <p:cNvPr id="4" name="Picture 3">
            <a:extLst>
              <a:ext uri="{FF2B5EF4-FFF2-40B4-BE49-F238E27FC236}">
                <a16:creationId xmlns:a16="http://schemas.microsoft.com/office/drawing/2014/main" id="{129FDBF2-24A8-45E9-B017-52B3D573973B}"/>
              </a:ext>
            </a:extLst>
          </p:cNvPr>
          <p:cNvPicPr>
            <a:picLocks noChangeAspect="1"/>
          </p:cNvPicPr>
          <p:nvPr/>
        </p:nvPicPr>
        <p:blipFill>
          <a:blip r:embed="rId7"/>
          <a:stretch>
            <a:fillRect/>
          </a:stretch>
        </p:blipFill>
        <p:spPr>
          <a:xfrm>
            <a:off x="2165684" y="1244362"/>
            <a:ext cx="6862813" cy="5267170"/>
          </a:xfrm>
          <a:prstGeom prst="rect">
            <a:avLst/>
          </a:prstGeom>
        </p:spPr>
      </p:pic>
    </p:spTree>
    <p:extLst>
      <p:ext uri="{BB962C8B-B14F-4D97-AF65-F5344CB8AC3E}">
        <p14:creationId xmlns:p14="http://schemas.microsoft.com/office/powerpoint/2010/main" val="5443293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Honeywell 2019">
  <a:themeElements>
    <a:clrScheme name="Honeywell">
      <a:dk1>
        <a:sysClr val="windowText" lastClr="000000"/>
      </a:dk1>
      <a:lt1>
        <a:sysClr val="window" lastClr="FFFFFF"/>
      </a:lt1>
      <a:dk2>
        <a:srgbClr val="404040"/>
      </a:dk2>
      <a:lt2>
        <a:srgbClr val="E0E0E0"/>
      </a:lt2>
      <a:accent1>
        <a:srgbClr val="DC202E"/>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gn="l">
          <a:defRPr dirty="0" err="1" smtClean="0"/>
        </a:defPPr>
      </a:lstStyle>
    </a:txDef>
  </a:objectDefaults>
  <a:extraClrSchemeLst/>
  <a:extLst>
    <a:ext uri="{05A4C25C-085E-4340-85A3-A5531E510DB2}">
      <thm15:themeFamily xmlns:thm15="http://schemas.microsoft.com/office/thememl/2012/main" name="Honeywell_v14" id="{4C955DBE-6A6B-4404-A7FC-985F50DCB814}" vid="{9FCABB78-B434-4B7B-86A1-129067C79F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8DA0B9DEC44941BFB9B47FFE8D5B37" ma:contentTypeVersion="13" ma:contentTypeDescription="Create a new document." ma:contentTypeScope="" ma:versionID="49687eeed0087d16ff183390adb00a15">
  <xsd:schema xmlns:xsd="http://www.w3.org/2001/XMLSchema" xmlns:xs="http://www.w3.org/2001/XMLSchema" xmlns:p="http://schemas.microsoft.com/office/2006/metadata/properties" xmlns:ns2="034821a1-f0ed-4285-b93a-f6e1e2b290e4" xmlns:ns3="fa14cb73-b999-4e5b-aba7-481043d0d6b9" targetNamespace="http://schemas.microsoft.com/office/2006/metadata/properties" ma:root="true" ma:fieldsID="52945e37386cefb55afe6ab9b6789704" ns2:_="" ns3:_="">
    <xsd:import namespace="034821a1-f0ed-4285-b93a-f6e1e2b290e4"/>
    <xsd:import namespace="fa14cb73-b999-4e5b-aba7-481043d0d6b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4821a1-f0ed-4285-b93a-f6e1e2b290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a14cb73-b999-4e5b-aba7-481043d0d6b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8F15B6-F0AE-46EA-B0CD-8A5399A8C321}"/>
</file>

<file path=customXml/itemProps2.xml><?xml version="1.0" encoding="utf-8"?>
<ds:datastoreItem xmlns:ds="http://schemas.openxmlformats.org/officeDocument/2006/customXml" ds:itemID="{AD035849-034F-40F2-867D-390763540BCE}">
  <ds:schemaRefs>
    <ds:schemaRef ds:uri="http://www.w3.org/XML/1998/namespace"/>
    <ds:schemaRef ds:uri="http://purl.org/dc/dcmitype/"/>
    <ds:schemaRef ds:uri="http://schemas.microsoft.com/office/2006/documentManagement/types"/>
    <ds:schemaRef ds:uri="http://schemas.microsoft.com/office/2006/metadata/properties"/>
    <ds:schemaRef ds:uri="bfcda362-52e7-4b3d-8d5e-8873f1206e72"/>
    <ds:schemaRef ds:uri="http://purl.org/dc/elements/1.1/"/>
    <ds:schemaRef ds:uri="http://schemas.openxmlformats.org/package/2006/metadata/core-properties"/>
    <ds:schemaRef ds:uri="http://schemas.microsoft.com/office/infopath/2007/PartnerControls"/>
    <ds:schemaRef ds:uri="7015b3cd-585f-4ab6-9dc4-f0885372dc69"/>
    <ds:schemaRef ds:uri="http://purl.org/dc/terms/"/>
  </ds:schemaRefs>
</ds:datastoreItem>
</file>

<file path=customXml/itemProps3.xml><?xml version="1.0" encoding="utf-8"?>
<ds:datastoreItem xmlns:ds="http://schemas.openxmlformats.org/officeDocument/2006/customXml" ds:itemID="{3DB53B57-D763-4B21-9EF0-A0968917964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TotalTime>
  <Words>2106</Words>
  <Application>Microsoft Office PowerPoint</Application>
  <PresentationFormat>Widescreen</PresentationFormat>
  <Paragraphs>233</Paragraphs>
  <Slides>15</Slides>
  <Notes>15</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3" baseType="lpstr">
      <vt:lpstr>Arial</vt:lpstr>
      <vt:lpstr>Arial Black</vt:lpstr>
      <vt:lpstr>Calibri</vt:lpstr>
      <vt:lpstr>Honeywell Sans</vt:lpstr>
      <vt:lpstr>Honeywell Sans Medium</vt:lpstr>
      <vt:lpstr>Times New Roman</vt:lpstr>
      <vt:lpstr>Honeywell 2019</vt:lpstr>
      <vt:lpstr>think-cell Slide</vt:lpstr>
      <vt:lpstr>PowerPoint Presentation</vt:lpstr>
      <vt:lpstr>PowerPoint Presentation</vt:lpstr>
      <vt:lpstr>Business Disruption happens honeywell is ready to assist</vt:lpstr>
      <vt:lpstr>Hello honeywell SMB</vt:lpstr>
      <vt:lpstr>Our Mission:  assist you in achieving your goals </vt:lpstr>
      <vt:lpstr>Occupant comfort</vt:lpstr>
      <vt:lpstr>Operational productivity</vt:lpstr>
      <vt:lpstr>Multi-site portfolio management</vt:lpstr>
      <vt:lpstr>Proven technologies TO MEET YOUR APPLICATIONS</vt:lpstr>
      <vt:lpstr>Proven technologies END-TO-END COVERAGE</vt:lpstr>
      <vt:lpstr>HONEYWELL SAMBA POWERED BY HONEYWELL FORGE</vt:lpstr>
      <vt:lpstr>we solve problems  everywhere</vt:lpstr>
      <vt:lpstr>Let’s GET STARTED</vt:lpstr>
      <vt:lpstr>Why honeywell sMB? Proven expertise with global reach</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Honeywell Brand reclamation 5/20 check-in</dc:title>
  <dc:creator>Villada, Shantie (NYC-MRM)</dc:creator>
  <cp:lastModifiedBy>Hochsprung, Ellie</cp:lastModifiedBy>
  <cp:revision>20</cp:revision>
  <dcterms:created xsi:type="dcterms:W3CDTF">2020-05-17T14:56:57Z</dcterms:created>
  <dcterms:modified xsi:type="dcterms:W3CDTF">2021-09-21T13:27:01Z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0x010100988DA0B9DEC44941BFB9B47FFE8D5B37</vt:lpwstr>
  </property>
  <property fmtid="{D5CDD505-2E9C-101B-9397-08002B2CF9AE}" pid="3" name="MSIP_Label_d546e5e1-5d42-4630-bacd-c69bfdcbd5e8_Enabled">
    <vt:lpwstr>true</vt:lpwstr>
  </property>
  <property fmtid="{D5CDD505-2E9C-101B-9397-08002B2CF9AE}" pid="4" name="MSIP_Label_d546e5e1-5d42-4630-bacd-c69bfdcbd5e8_SetDate">
    <vt:lpwstr>2021-09-21T13:27:01Z</vt:lpwstr>
  </property>
  <property fmtid="{D5CDD505-2E9C-101B-9397-08002B2CF9AE}" pid="5" name="MSIP_Label_d546e5e1-5d42-4630-bacd-c69bfdcbd5e8_Method">
    <vt:lpwstr>Standard</vt:lpwstr>
  </property>
  <property fmtid="{D5CDD505-2E9C-101B-9397-08002B2CF9AE}" pid="6" name="MSIP_Label_d546e5e1-5d42-4630-bacd-c69bfdcbd5e8_Name">
    <vt:lpwstr>d546e5e1-5d42-4630-bacd-c69bfdcbd5e8</vt:lpwstr>
  </property>
  <property fmtid="{D5CDD505-2E9C-101B-9397-08002B2CF9AE}" pid="7" name="MSIP_Label_d546e5e1-5d42-4630-bacd-c69bfdcbd5e8_SiteId">
    <vt:lpwstr>96ece526-9c7d-48b0-8daf-8b93c90a5d18</vt:lpwstr>
  </property>
  <property fmtid="{D5CDD505-2E9C-101B-9397-08002B2CF9AE}" pid="8" name="MSIP_Label_d546e5e1-5d42-4630-bacd-c69bfdcbd5e8_ActionId">
    <vt:lpwstr>5dff063f-b93c-4313-986c-d966d3d025b2</vt:lpwstr>
  </property>
  <property fmtid="{D5CDD505-2E9C-101B-9397-08002B2CF9AE}" pid="9" name="MSIP_Label_d546e5e1-5d42-4630-bacd-c69bfdcbd5e8_ContentBits">
    <vt:lpwstr>0</vt:lpwstr>
  </property>
  <property fmtid="{D5CDD505-2E9C-101B-9397-08002B2CF9AE}" pid="10" name="SmartTag">
    <vt:lpwstr>4</vt:lpwstr>
  </property>
</Properties>
</file>